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Lst>
  <p:sldSz cx="30276800" cy="42802175"/>
  <p:notesSz cx="6858000" cy="9144000"/>
  <p:defaultTextStyle>
    <a:defPPr>
      <a:defRPr lang="sk-SK"/>
    </a:defPPr>
    <a:lvl1pPr marL="0" algn="l" defTabSz="4171382" rtl="0" eaLnBrk="1" latinLnBrk="0" hangingPunct="1">
      <a:defRPr sz="8100" kern="1200">
        <a:solidFill>
          <a:schemeClr val="tx1"/>
        </a:solidFill>
        <a:latin typeface="+mn-lt"/>
        <a:ea typeface="+mn-ea"/>
        <a:cs typeface="+mn-cs"/>
      </a:defRPr>
    </a:lvl1pPr>
    <a:lvl2pPr marL="2085691" algn="l" defTabSz="4171382" rtl="0" eaLnBrk="1" latinLnBrk="0" hangingPunct="1">
      <a:defRPr sz="8100" kern="1200">
        <a:solidFill>
          <a:schemeClr val="tx1"/>
        </a:solidFill>
        <a:latin typeface="+mn-lt"/>
        <a:ea typeface="+mn-ea"/>
        <a:cs typeface="+mn-cs"/>
      </a:defRPr>
    </a:lvl2pPr>
    <a:lvl3pPr marL="4171382" algn="l" defTabSz="4171382" rtl="0" eaLnBrk="1" latinLnBrk="0" hangingPunct="1">
      <a:defRPr sz="8100" kern="1200">
        <a:solidFill>
          <a:schemeClr val="tx1"/>
        </a:solidFill>
        <a:latin typeface="+mn-lt"/>
        <a:ea typeface="+mn-ea"/>
        <a:cs typeface="+mn-cs"/>
      </a:defRPr>
    </a:lvl3pPr>
    <a:lvl4pPr marL="6257068" algn="l" defTabSz="4171382" rtl="0" eaLnBrk="1" latinLnBrk="0" hangingPunct="1">
      <a:defRPr sz="8100" kern="1200">
        <a:solidFill>
          <a:schemeClr val="tx1"/>
        </a:solidFill>
        <a:latin typeface="+mn-lt"/>
        <a:ea typeface="+mn-ea"/>
        <a:cs typeface="+mn-cs"/>
      </a:defRPr>
    </a:lvl4pPr>
    <a:lvl5pPr marL="8342749" algn="l" defTabSz="4171382" rtl="0" eaLnBrk="1" latinLnBrk="0" hangingPunct="1">
      <a:defRPr sz="8100" kern="1200">
        <a:solidFill>
          <a:schemeClr val="tx1"/>
        </a:solidFill>
        <a:latin typeface="+mn-lt"/>
        <a:ea typeface="+mn-ea"/>
        <a:cs typeface="+mn-cs"/>
      </a:defRPr>
    </a:lvl5pPr>
    <a:lvl6pPr marL="10428440" algn="l" defTabSz="4171382" rtl="0" eaLnBrk="1" latinLnBrk="0" hangingPunct="1">
      <a:defRPr sz="8100" kern="1200">
        <a:solidFill>
          <a:schemeClr val="tx1"/>
        </a:solidFill>
        <a:latin typeface="+mn-lt"/>
        <a:ea typeface="+mn-ea"/>
        <a:cs typeface="+mn-cs"/>
      </a:defRPr>
    </a:lvl6pPr>
    <a:lvl7pPr marL="12514137" algn="l" defTabSz="4171382" rtl="0" eaLnBrk="1" latinLnBrk="0" hangingPunct="1">
      <a:defRPr sz="8100" kern="1200">
        <a:solidFill>
          <a:schemeClr val="tx1"/>
        </a:solidFill>
        <a:latin typeface="+mn-lt"/>
        <a:ea typeface="+mn-ea"/>
        <a:cs typeface="+mn-cs"/>
      </a:defRPr>
    </a:lvl7pPr>
    <a:lvl8pPr marL="14599827" algn="l" defTabSz="4171382" rtl="0" eaLnBrk="1" latinLnBrk="0" hangingPunct="1">
      <a:defRPr sz="8100" kern="1200">
        <a:solidFill>
          <a:schemeClr val="tx1"/>
        </a:solidFill>
        <a:latin typeface="+mn-lt"/>
        <a:ea typeface="+mn-ea"/>
        <a:cs typeface="+mn-cs"/>
      </a:defRPr>
    </a:lvl8pPr>
    <a:lvl9pPr marL="16685519" algn="l" defTabSz="4171382" rtl="0" eaLnBrk="1" latinLnBrk="0" hangingPunct="1">
      <a:defRPr sz="8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8948" autoAdjust="0"/>
    <p:restoredTop sz="94595" autoAdjust="0"/>
  </p:normalViewPr>
  <p:slideViewPr>
    <p:cSldViewPr>
      <p:cViewPr>
        <p:scale>
          <a:sx n="50" d="100"/>
          <a:sy n="50" d="100"/>
        </p:scale>
        <p:origin x="-78" y="-108"/>
      </p:cViewPr>
      <p:guideLst>
        <p:guide orient="horz" pos="13481"/>
        <p:guide pos="9537"/>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á snímka">
    <p:spTree>
      <p:nvGrpSpPr>
        <p:cNvPr id="1" name=""/>
        <p:cNvGrpSpPr/>
        <p:nvPr/>
      </p:nvGrpSpPr>
      <p:grpSpPr>
        <a:xfrm>
          <a:off x="0" y="0"/>
          <a:ext cx="0" cy="0"/>
          <a:chOff x="0" y="0"/>
          <a:chExt cx="0" cy="0"/>
        </a:xfrm>
      </p:grpSpPr>
      <p:sp>
        <p:nvSpPr>
          <p:cNvPr id="2" name="Nadpis 1"/>
          <p:cNvSpPr>
            <a:spLocks noGrp="1"/>
          </p:cNvSpPr>
          <p:nvPr>
            <p:ph type="ctrTitle"/>
          </p:nvPr>
        </p:nvSpPr>
        <p:spPr>
          <a:xfrm>
            <a:off x="2270761" y="13296448"/>
            <a:ext cx="25735280" cy="9174728"/>
          </a:xfrm>
        </p:spPr>
        <p:txBody>
          <a:bodyPr/>
          <a:lstStyle/>
          <a:p>
            <a:r>
              <a:rPr lang="sk-SK" smtClean="0"/>
              <a:t>Kliknite sem a upravte štýl predlohy nadpisov.</a:t>
            </a:r>
            <a:endParaRPr lang="sk-SK"/>
          </a:p>
        </p:txBody>
      </p:sp>
      <p:sp>
        <p:nvSpPr>
          <p:cNvPr id="3" name="Podnadpis 2"/>
          <p:cNvSpPr>
            <a:spLocks noGrp="1"/>
          </p:cNvSpPr>
          <p:nvPr>
            <p:ph type="subTitle" idx="1"/>
          </p:nvPr>
        </p:nvSpPr>
        <p:spPr>
          <a:xfrm>
            <a:off x="4541521" y="24254566"/>
            <a:ext cx="21193760" cy="10938334"/>
          </a:xfrm>
        </p:spPr>
        <p:txBody>
          <a:bodyPr/>
          <a:lstStyle>
            <a:lvl1pPr marL="0" indent="0" algn="ctr">
              <a:buNone/>
              <a:defRPr>
                <a:solidFill>
                  <a:schemeClr val="tx1">
                    <a:tint val="75000"/>
                  </a:schemeClr>
                </a:solidFill>
              </a:defRPr>
            </a:lvl1pPr>
            <a:lvl2pPr marL="2085691" indent="0" algn="ctr">
              <a:buNone/>
              <a:defRPr>
                <a:solidFill>
                  <a:schemeClr val="tx1">
                    <a:tint val="75000"/>
                  </a:schemeClr>
                </a:solidFill>
              </a:defRPr>
            </a:lvl2pPr>
            <a:lvl3pPr marL="4171382" indent="0" algn="ctr">
              <a:buNone/>
              <a:defRPr>
                <a:solidFill>
                  <a:schemeClr val="tx1">
                    <a:tint val="75000"/>
                  </a:schemeClr>
                </a:solidFill>
              </a:defRPr>
            </a:lvl3pPr>
            <a:lvl4pPr marL="6257068" indent="0" algn="ctr">
              <a:buNone/>
              <a:defRPr>
                <a:solidFill>
                  <a:schemeClr val="tx1">
                    <a:tint val="75000"/>
                  </a:schemeClr>
                </a:solidFill>
              </a:defRPr>
            </a:lvl4pPr>
            <a:lvl5pPr marL="8342749" indent="0" algn="ctr">
              <a:buNone/>
              <a:defRPr>
                <a:solidFill>
                  <a:schemeClr val="tx1">
                    <a:tint val="75000"/>
                  </a:schemeClr>
                </a:solidFill>
              </a:defRPr>
            </a:lvl5pPr>
            <a:lvl6pPr marL="10428440" indent="0" algn="ctr">
              <a:buNone/>
              <a:defRPr>
                <a:solidFill>
                  <a:schemeClr val="tx1">
                    <a:tint val="75000"/>
                  </a:schemeClr>
                </a:solidFill>
              </a:defRPr>
            </a:lvl6pPr>
            <a:lvl7pPr marL="12514137" indent="0" algn="ctr">
              <a:buNone/>
              <a:defRPr>
                <a:solidFill>
                  <a:schemeClr val="tx1">
                    <a:tint val="75000"/>
                  </a:schemeClr>
                </a:solidFill>
              </a:defRPr>
            </a:lvl7pPr>
            <a:lvl8pPr marL="14599827" indent="0" algn="ctr">
              <a:buNone/>
              <a:defRPr>
                <a:solidFill>
                  <a:schemeClr val="tx1">
                    <a:tint val="75000"/>
                  </a:schemeClr>
                </a:solidFill>
              </a:defRPr>
            </a:lvl8pPr>
            <a:lvl9pPr marL="16685519" indent="0" algn="ctr">
              <a:buNone/>
              <a:defRPr>
                <a:solidFill>
                  <a:schemeClr val="tx1">
                    <a:tint val="75000"/>
                  </a:schemeClr>
                </a:solidFill>
              </a:defRPr>
            </a:lvl9pPr>
          </a:lstStyle>
          <a:p>
            <a:r>
              <a:rPr lang="sk-SK" smtClean="0"/>
              <a:t>Kliknite sem a upravte štýl predlohy podnadpisov.</a:t>
            </a:r>
            <a:endParaRPr lang="sk-SK"/>
          </a:p>
        </p:txBody>
      </p:sp>
      <p:sp>
        <p:nvSpPr>
          <p:cNvPr id="4" name="Zástupný symbol dátumu 3"/>
          <p:cNvSpPr>
            <a:spLocks noGrp="1"/>
          </p:cNvSpPr>
          <p:nvPr>
            <p:ph type="dt" sz="half" idx="10"/>
          </p:nvPr>
        </p:nvSpPr>
        <p:spPr/>
        <p:txBody>
          <a:bodyPr/>
          <a:lstStyle/>
          <a:p>
            <a:fld id="{1D8D854A-19DA-40F4-B9B0-2B2EB915EC68}" type="datetimeFigureOut">
              <a:rPr lang="sk-SK" smtClean="0"/>
              <a:pPr/>
              <a:t>22. 4. 2012</a:t>
            </a:fld>
            <a:endParaRPr lang="sk-SK"/>
          </a:p>
        </p:txBody>
      </p:sp>
      <p:sp>
        <p:nvSpPr>
          <p:cNvPr id="5" name="Zástupný symbol päty 4"/>
          <p:cNvSpPr>
            <a:spLocks noGrp="1"/>
          </p:cNvSpPr>
          <p:nvPr>
            <p:ph type="ftr" sz="quarter" idx="11"/>
          </p:nvPr>
        </p:nvSpPr>
        <p:spPr/>
        <p:txBody>
          <a:bodyPr/>
          <a:lstStyle/>
          <a:p>
            <a:endParaRPr lang="sk-SK"/>
          </a:p>
        </p:txBody>
      </p:sp>
      <p:sp>
        <p:nvSpPr>
          <p:cNvPr id="6" name="Zástupný symbol čísla snímky 5"/>
          <p:cNvSpPr>
            <a:spLocks noGrp="1"/>
          </p:cNvSpPr>
          <p:nvPr>
            <p:ph type="sldNum" sz="quarter" idx="12"/>
          </p:nvPr>
        </p:nvSpPr>
        <p:spPr/>
        <p:txBody>
          <a:bodyPr/>
          <a:lstStyle/>
          <a:p>
            <a:fld id="{BCBED974-A4D2-4BB1-9408-C7C24C9C4713}" type="slidenum">
              <a:rPr lang="sk-SK" smtClean="0"/>
              <a:pPr/>
              <a:t>‹#›</a:t>
            </a:fld>
            <a:endParaRPr lang="sk-S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zvislého textu 2"/>
          <p:cNvSpPr>
            <a:spLocks noGrp="1"/>
          </p:cNvSpPr>
          <p:nvPr>
            <p:ph type="body" orient="vert" idx="1"/>
          </p:nvPr>
        </p:nvSpPr>
        <p:spPr/>
        <p:txBody>
          <a:bodyPr vert="eaVert"/>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1D8D854A-19DA-40F4-B9B0-2B2EB915EC68}" type="datetimeFigureOut">
              <a:rPr lang="sk-SK" smtClean="0"/>
              <a:pPr/>
              <a:t>22. 4. 2012</a:t>
            </a:fld>
            <a:endParaRPr lang="sk-SK"/>
          </a:p>
        </p:txBody>
      </p:sp>
      <p:sp>
        <p:nvSpPr>
          <p:cNvPr id="5" name="Zástupný symbol päty 4"/>
          <p:cNvSpPr>
            <a:spLocks noGrp="1"/>
          </p:cNvSpPr>
          <p:nvPr>
            <p:ph type="ftr" sz="quarter" idx="11"/>
          </p:nvPr>
        </p:nvSpPr>
        <p:spPr/>
        <p:txBody>
          <a:bodyPr/>
          <a:lstStyle/>
          <a:p>
            <a:endParaRPr lang="sk-SK"/>
          </a:p>
        </p:txBody>
      </p:sp>
      <p:sp>
        <p:nvSpPr>
          <p:cNvPr id="6" name="Zástupný symbol čísla snímky 5"/>
          <p:cNvSpPr>
            <a:spLocks noGrp="1"/>
          </p:cNvSpPr>
          <p:nvPr>
            <p:ph type="sldNum" sz="quarter" idx="12"/>
          </p:nvPr>
        </p:nvSpPr>
        <p:spPr/>
        <p:txBody>
          <a:bodyPr/>
          <a:lstStyle/>
          <a:p>
            <a:fld id="{BCBED974-A4D2-4BB1-9408-C7C24C9C4713}" type="slidenum">
              <a:rPr lang="sk-SK" smtClean="0"/>
              <a:pPr/>
              <a:t>‹#›</a:t>
            </a:fld>
            <a:endParaRPr lang="sk-S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Zvislý nadpis 1"/>
          <p:cNvSpPr>
            <a:spLocks noGrp="1"/>
          </p:cNvSpPr>
          <p:nvPr>
            <p:ph type="title" orient="vert"/>
          </p:nvPr>
        </p:nvSpPr>
        <p:spPr>
          <a:xfrm>
            <a:off x="72601259" y="10621284"/>
            <a:ext cx="22528883" cy="226237235"/>
          </a:xfrm>
        </p:spPr>
        <p:txBody>
          <a:bodyPr vert="eaVert"/>
          <a:lstStyle/>
          <a:p>
            <a:r>
              <a:rPr lang="sk-SK" smtClean="0"/>
              <a:t>Kliknite sem a upravte štýl predlohy nadpisov.</a:t>
            </a:r>
            <a:endParaRPr lang="sk-SK"/>
          </a:p>
        </p:txBody>
      </p:sp>
      <p:sp>
        <p:nvSpPr>
          <p:cNvPr id="3" name="Zástupný symbol zvislého textu 2"/>
          <p:cNvSpPr>
            <a:spLocks noGrp="1"/>
          </p:cNvSpPr>
          <p:nvPr>
            <p:ph type="body" orient="vert" idx="1"/>
          </p:nvPr>
        </p:nvSpPr>
        <p:spPr>
          <a:xfrm>
            <a:off x="5009340" y="10621284"/>
            <a:ext cx="67087290" cy="226237235"/>
          </a:xfrm>
        </p:spPr>
        <p:txBody>
          <a:bodyPr vert="eaVert"/>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1D8D854A-19DA-40F4-B9B0-2B2EB915EC68}" type="datetimeFigureOut">
              <a:rPr lang="sk-SK" smtClean="0"/>
              <a:pPr/>
              <a:t>22. 4. 2012</a:t>
            </a:fld>
            <a:endParaRPr lang="sk-SK"/>
          </a:p>
        </p:txBody>
      </p:sp>
      <p:sp>
        <p:nvSpPr>
          <p:cNvPr id="5" name="Zástupný symbol päty 4"/>
          <p:cNvSpPr>
            <a:spLocks noGrp="1"/>
          </p:cNvSpPr>
          <p:nvPr>
            <p:ph type="ftr" sz="quarter" idx="11"/>
          </p:nvPr>
        </p:nvSpPr>
        <p:spPr/>
        <p:txBody>
          <a:bodyPr/>
          <a:lstStyle/>
          <a:p>
            <a:endParaRPr lang="sk-SK"/>
          </a:p>
        </p:txBody>
      </p:sp>
      <p:sp>
        <p:nvSpPr>
          <p:cNvPr id="6" name="Zástupný symbol čísla snímky 5"/>
          <p:cNvSpPr>
            <a:spLocks noGrp="1"/>
          </p:cNvSpPr>
          <p:nvPr>
            <p:ph type="sldNum" sz="quarter" idx="12"/>
          </p:nvPr>
        </p:nvSpPr>
        <p:spPr/>
        <p:txBody>
          <a:bodyPr/>
          <a:lstStyle/>
          <a:p>
            <a:fld id="{BCBED974-A4D2-4BB1-9408-C7C24C9C4713}" type="slidenum">
              <a:rPr lang="sk-SK" smtClean="0"/>
              <a:pPr/>
              <a:t>‹#›</a:t>
            </a:fld>
            <a:endParaRPr lang="sk-S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obsahu 2"/>
          <p:cNvSpPr>
            <a:spLocks noGrp="1"/>
          </p:cNvSpPr>
          <p:nvPr>
            <p:ph idx="1"/>
          </p:nvPr>
        </p:nvSpPr>
        <p:spPr/>
        <p:txBody>
          <a:body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1D8D854A-19DA-40F4-B9B0-2B2EB915EC68}" type="datetimeFigureOut">
              <a:rPr lang="sk-SK" smtClean="0"/>
              <a:pPr/>
              <a:t>22. 4. 2012</a:t>
            </a:fld>
            <a:endParaRPr lang="sk-SK"/>
          </a:p>
        </p:txBody>
      </p:sp>
      <p:sp>
        <p:nvSpPr>
          <p:cNvPr id="5" name="Zástupný symbol päty 4"/>
          <p:cNvSpPr>
            <a:spLocks noGrp="1"/>
          </p:cNvSpPr>
          <p:nvPr>
            <p:ph type="ftr" sz="quarter" idx="11"/>
          </p:nvPr>
        </p:nvSpPr>
        <p:spPr/>
        <p:txBody>
          <a:bodyPr/>
          <a:lstStyle/>
          <a:p>
            <a:endParaRPr lang="sk-SK"/>
          </a:p>
        </p:txBody>
      </p:sp>
      <p:sp>
        <p:nvSpPr>
          <p:cNvPr id="6" name="Zástupný symbol čísla snímky 5"/>
          <p:cNvSpPr>
            <a:spLocks noGrp="1"/>
          </p:cNvSpPr>
          <p:nvPr>
            <p:ph type="sldNum" sz="quarter" idx="12"/>
          </p:nvPr>
        </p:nvSpPr>
        <p:spPr/>
        <p:txBody>
          <a:bodyPr/>
          <a:lstStyle/>
          <a:p>
            <a:fld id="{BCBED974-A4D2-4BB1-9408-C7C24C9C4713}" type="slidenum">
              <a:rPr lang="sk-SK" smtClean="0"/>
              <a:pPr/>
              <a:t>‹#›</a:t>
            </a:fld>
            <a:endParaRPr lang="sk-S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lavička sekcie">
    <p:spTree>
      <p:nvGrpSpPr>
        <p:cNvPr id="1" name=""/>
        <p:cNvGrpSpPr/>
        <p:nvPr/>
      </p:nvGrpSpPr>
      <p:grpSpPr>
        <a:xfrm>
          <a:off x="0" y="0"/>
          <a:ext cx="0" cy="0"/>
          <a:chOff x="0" y="0"/>
          <a:chExt cx="0" cy="0"/>
        </a:xfrm>
      </p:grpSpPr>
      <p:sp>
        <p:nvSpPr>
          <p:cNvPr id="2" name="Nadpis 1"/>
          <p:cNvSpPr>
            <a:spLocks noGrp="1"/>
          </p:cNvSpPr>
          <p:nvPr>
            <p:ph type="title"/>
          </p:nvPr>
        </p:nvSpPr>
        <p:spPr>
          <a:xfrm>
            <a:off x="2391659" y="27504369"/>
            <a:ext cx="25735280" cy="8500985"/>
          </a:xfrm>
        </p:spPr>
        <p:txBody>
          <a:bodyPr anchor="t"/>
          <a:lstStyle>
            <a:lvl1pPr algn="l">
              <a:defRPr sz="18400" b="1" cap="all"/>
            </a:lvl1pPr>
          </a:lstStyle>
          <a:p>
            <a:r>
              <a:rPr lang="sk-SK" smtClean="0"/>
              <a:t>Kliknite sem a upravte štýl predlohy nadpisov.</a:t>
            </a:r>
            <a:endParaRPr lang="sk-SK"/>
          </a:p>
        </p:txBody>
      </p:sp>
      <p:sp>
        <p:nvSpPr>
          <p:cNvPr id="3" name="Zástupný symbol textu 2"/>
          <p:cNvSpPr>
            <a:spLocks noGrp="1"/>
          </p:cNvSpPr>
          <p:nvPr>
            <p:ph type="body" idx="1"/>
          </p:nvPr>
        </p:nvSpPr>
        <p:spPr>
          <a:xfrm>
            <a:off x="2391659" y="18141391"/>
            <a:ext cx="25735280" cy="9362970"/>
          </a:xfrm>
        </p:spPr>
        <p:txBody>
          <a:bodyPr anchor="b"/>
          <a:lstStyle>
            <a:lvl1pPr marL="0" indent="0">
              <a:buNone/>
              <a:defRPr sz="9200">
                <a:solidFill>
                  <a:schemeClr val="tx1">
                    <a:tint val="75000"/>
                  </a:schemeClr>
                </a:solidFill>
              </a:defRPr>
            </a:lvl1pPr>
            <a:lvl2pPr marL="2085691" indent="0">
              <a:buNone/>
              <a:defRPr sz="8100">
                <a:solidFill>
                  <a:schemeClr val="tx1">
                    <a:tint val="75000"/>
                  </a:schemeClr>
                </a:solidFill>
              </a:defRPr>
            </a:lvl2pPr>
            <a:lvl3pPr marL="4171382" indent="0">
              <a:buNone/>
              <a:defRPr sz="7100">
                <a:solidFill>
                  <a:schemeClr val="tx1">
                    <a:tint val="75000"/>
                  </a:schemeClr>
                </a:solidFill>
              </a:defRPr>
            </a:lvl3pPr>
            <a:lvl4pPr marL="6257068" indent="0">
              <a:buNone/>
              <a:defRPr sz="6600">
                <a:solidFill>
                  <a:schemeClr val="tx1">
                    <a:tint val="75000"/>
                  </a:schemeClr>
                </a:solidFill>
              </a:defRPr>
            </a:lvl4pPr>
            <a:lvl5pPr marL="8342749" indent="0">
              <a:buNone/>
              <a:defRPr sz="6600">
                <a:solidFill>
                  <a:schemeClr val="tx1">
                    <a:tint val="75000"/>
                  </a:schemeClr>
                </a:solidFill>
              </a:defRPr>
            </a:lvl5pPr>
            <a:lvl6pPr marL="10428440" indent="0">
              <a:buNone/>
              <a:defRPr sz="6600">
                <a:solidFill>
                  <a:schemeClr val="tx1">
                    <a:tint val="75000"/>
                  </a:schemeClr>
                </a:solidFill>
              </a:defRPr>
            </a:lvl6pPr>
            <a:lvl7pPr marL="12514137" indent="0">
              <a:buNone/>
              <a:defRPr sz="6600">
                <a:solidFill>
                  <a:schemeClr val="tx1">
                    <a:tint val="75000"/>
                  </a:schemeClr>
                </a:solidFill>
              </a:defRPr>
            </a:lvl7pPr>
            <a:lvl8pPr marL="14599827" indent="0">
              <a:buNone/>
              <a:defRPr sz="6600">
                <a:solidFill>
                  <a:schemeClr val="tx1">
                    <a:tint val="75000"/>
                  </a:schemeClr>
                </a:solidFill>
              </a:defRPr>
            </a:lvl8pPr>
            <a:lvl9pPr marL="16685519" indent="0">
              <a:buNone/>
              <a:defRPr sz="6600">
                <a:solidFill>
                  <a:schemeClr val="tx1">
                    <a:tint val="75000"/>
                  </a:schemeClr>
                </a:solidFill>
              </a:defRPr>
            </a:lvl9pPr>
          </a:lstStyle>
          <a:p>
            <a:pPr lvl="0"/>
            <a:r>
              <a:rPr lang="sk-SK" smtClean="0"/>
              <a:t>Kliknite sem a upravte štýly predlohy textu.</a:t>
            </a:r>
          </a:p>
        </p:txBody>
      </p:sp>
      <p:sp>
        <p:nvSpPr>
          <p:cNvPr id="4" name="Zástupný symbol dátumu 3"/>
          <p:cNvSpPr>
            <a:spLocks noGrp="1"/>
          </p:cNvSpPr>
          <p:nvPr>
            <p:ph type="dt" sz="half" idx="10"/>
          </p:nvPr>
        </p:nvSpPr>
        <p:spPr/>
        <p:txBody>
          <a:bodyPr/>
          <a:lstStyle/>
          <a:p>
            <a:fld id="{1D8D854A-19DA-40F4-B9B0-2B2EB915EC68}" type="datetimeFigureOut">
              <a:rPr lang="sk-SK" smtClean="0"/>
              <a:pPr/>
              <a:t>22. 4. 2012</a:t>
            </a:fld>
            <a:endParaRPr lang="sk-SK"/>
          </a:p>
        </p:txBody>
      </p:sp>
      <p:sp>
        <p:nvSpPr>
          <p:cNvPr id="5" name="Zástupný symbol päty 4"/>
          <p:cNvSpPr>
            <a:spLocks noGrp="1"/>
          </p:cNvSpPr>
          <p:nvPr>
            <p:ph type="ftr" sz="quarter" idx="11"/>
          </p:nvPr>
        </p:nvSpPr>
        <p:spPr/>
        <p:txBody>
          <a:bodyPr/>
          <a:lstStyle/>
          <a:p>
            <a:endParaRPr lang="sk-SK"/>
          </a:p>
        </p:txBody>
      </p:sp>
      <p:sp>
        <p:nvSpPr>
          <p:cNvPr id="6" name="Zástupný symbol čísla snímky 5"/>
          <p:cNvSpPr>
            <a:spLocks noGrp="1"/>
          </p:cNvSpPr>
          <p:nvPr>
            <p:ph type="sldNum" sz="quarter" idx="12"/>
          </p:nvPr>
        </p:nvSpPr>
        <p:spPr/>
        <p:txBody>
          <a:bodyPr/>
          <a:lstStyle/>
          <a:p>
            <a:fld id="{BCBED974-A4D2-4BB1-9408-C7C24C9C4713}" type="slidenum">
              <a:rPr lang="sk-SK" smtClean="0"/>
              <a:pPr/>
              <a:t>‹#›</a:t>
            </a:fld>
            <a:endParaRPr lang="sk-S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obsahu 2"/>
          <p:cNvSpPr>
            <a:spLocks noGrp="1"/>
          </p:cNvSpPr>
          <p:nvPr>
            <p:ph sz="half" idx="1"/>
          </p:nvPr>
        </p:nvSpPr>
        <p:spPr>
          <a:xfrm>
            <a:off x="5009340" y="61865029"/>
            <a:ext cx="44805459" cy="174993524"/>
          </a:xfrm>
        </p:spPr>
        <p:txBody>
          <a:bodyPr/>
          <a:lstStyle>
            <a:lvl1pPr>
              <a:defRPr sz="12800"/>
            </a:lvl1pPr>
            <a:lvl2pPr>
              <a:defRPr sz="10800"/>
            </a:lvl2pPr>
            <a:lvl3pPr>
              <a:defRPr sz="9200"/>
            </a:lvl3pPr>
            <a:lvl4pPr>
              <a:defRPr sz="8100"/>
            </a:lvl4pPr>
            <a:lvl5pPr>
              <a:defRPr sz="8100"/>
            </a:lvl5pPr>
            <a:lvl6pPr>
              <a:defRPr sz="8100"/>
            </a:lvl6pPr>
            <a:lvl7pPr>
              <a:defRPr sz="8100"/>
            </a:lvl7pPr>
            <a:lvl8pPr>
              <a:defRPr sz="8100"/>
            </a:lvl8pPr>
            <a:lvl9pPr>
              <a:defRPr sz="81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obsahu 3"/>
          <p:cNvSpPr>
            <a:spLocks noGrp="1"/>
          </p:cNvSpPr>
          <p:nvPr>
            <p:ph sz="half" idx="2"/>
          </p:nvPr>
        </p:nvSpPr>
        <p:spPr>
          <a:xfrm>
            <a:off x="50319420" y="61865029"/>
            <a:ext cx="44810714" cy="174993524"/>
          </a:xfrm>
        </p:spPr>
        <p:txBody>
          <a:bodyPr/>
          <a:lstStyle>
            <a:lvl1pPr>
              <a:defRPr sz="12800"/>
            </a:lvl1pPr>
            <a:lvl2pPr>
              <a:defRPr sz="10800"/>
            </a:lvl2pPr>
            <a:lvl3pPr>
              <a:defRPr sz="9200"/>
            </a:lvl3pPr>
            <a:lvl4pPr>
              <a:defRPr sz="8100"/>
            </a:lvl4pPr>
            <a:lvl5pPr>
              <a:defRPr sz="8100"/>
            </a:lvl5pPr>
            <a:lvl6pPr>
              <a:defRPr sz="8100"/>
            </a:lvl6pPr>
            <a:lvl7pPr>
              <a:defRPr sz="8100"/>
            </a:lvl7pPr>
            <a:lvl8pPr>
              <a:defRPr sz="8100"/>
            </a:lvl8pPr>
            <a:lvl9pPr>
              <a:defRPr sz="81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5" name="Zástupný symbol dátumu 4"/>
          <p:cNvSpPr>
            <a:spLocks noGrp="1"/>
          </p:cNvSpPr>
          <p:nvPr>
            <p:ph type="dt" sz="half" idx="10"/>
          </p:nvPr>
        </p:nvSpPr>
        <p:spPr/>
        <p:txBody>
          <a:bodyPr/>
          <a:lstStyle/>
          <a:p>
            <a:fld id="{1D8D854A-19DA-40F4-B9B0-2B2EB915EC68}" type="datetimeFigureOut">
              <a:rPr lang="sk-SK" smtClean="0"/>
              <a:pPr/>
              <a:t>22. 4. 2012</a:t>
            </a:fld>
            <a:endParaRPr lang="sk-SK"/>
          </a:p>
        </p:txBody>
      </p:sp>
      <p:sp>
        <p:nvSpPr>
          <p:cNvPr id="6" name="Zástupný symbol päty 5"/>
          <p:cNvSpPr>
            <a:spLocks noGrp="1"/>
          </p:cNvSpPr>
          <p:nvPr>
            <p:ph type="ftr" sz="quarter" idx="11"/>
          </p:nvPr>
        </p:nvSpPr>
        <p:spPr/>
        <p:txBody>
          <a:bodyPr/>
          <a:lstStyle/>
          <a:p>
            <a:endParaRPr lang="sk-SK"/>
          </a:p>
        </p:txBody>
      </p:sp>
      <p:sp>
        <p:nvSpPr>
          <p:cNvPr id="7" name="Zástupný symbol čísla snímky 6"/>
          <p:cNvSpPr>
            <a:spLocks noGrp="1"/>
          </p:cNvSpPr>
          <p:nvPr>
            <p:ph type="sldNum" sz="quarter" idx="12"/>
          </p:nvPr>
        </p:nvSpPr>
        <p:spPr/>
        <p:txBody>
          <a:bodyPr/>
          <a:lstStyle/>
          <a:p>
            <a:fld id="{BCBED974-A4D2-4BB1-9408-C7C24C9C4713}" type="slidenum">
              <a:rPr lang="sk-SK" smtClean="0"/>
              <a:pPr/>
              <a:t>‹#›</a:t>
            </a:fld>
            <a:endParaRPr lang="sk-S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2" name="Nadpis 1"/>
          <p:cNvSpPr>
            <a:spLocks noGrp="1"/>
          </p:cNvSpPr>
          <p:nvPr>
            <p:ph type="title"/>
          </p:nvPr>
        </p:nvSpPr>
        <p:spPr>
          <a:xfrm>
            <a:off x="1513841" y="1714076"/>
            <a:ext cx="27249120" cy="7133696"/>
          </a:xfrm>
        </p:spPr>
        <p:txBody>
          <a:bodyPr/>
          <a:lstStyle>
            <a:lvl1pPr>
              <a:defRPr/>
            </a:lvl1pPr>
          </a:lstStyle>
          <a:p>
            <a:r>
              <a:rPr lang="sk-SK" smtClean="0"/>
              <a:t>Kliknite sem a upravte štýl predlohy nadpisov.</a:t>
            </a:r>
            <a:endParaRPr lang="sk-SK"/>
          </a:p>
        </p:txBody>
      </p:sp>
      <p:sp>
        <p:nvSpPr>
          <p:cNvPr id="3" name="Zástupný symbol textu 2"/>
          <p:cNvSpPr>
            <a:spLocks noGrp="1"/>
          </p:cNvSpPr>
          <p:nvPr>
            <p:ph type="body" idx="1"/>
          </p:nvPr>
        </p:nvSpPr>
        <p:spPr>
          <a:xfrm>
            <a:off x="1513840" y="9580959"/>
            <a:ext cx="13377512" cy="3992881"/>
          </a:xfrm>
        </p:spPr>
        <p:txBody>
          <a:bodyPr anchor="b"/>
          <a:lstStyle>
            <a:lvl1pPr marL="0" indent="0">
              <a:buNone/>
              <a:defRPr sz="10800" b="1"/>
            </a:lvl1pPr>
            <a:lvl2pPr marL="2085691" indent="0">
              <a:buNone/>
              <a:defRPr sz="9200" b="1"/>
            </a:lvl2pPr>
            <a:lvl3pPr marL="4171382" indent="0">
              <a:buNone/>
              <a:defRPr sz="8100" b="1"/>
            </a:lvl3pPr>
            <a:lvl4pPr marL="6257068" indent="0">
              <a:buNone/>
              <a:defRPr sz="7100" b="1"/>
            </a:lvl4pPr>
            <a:lvl5pPr marL="8342749" indent="0">
              <a:buNone/>
              <a:defRPr sz="7100" b="1"/>
            </a:lvl5pPr>
            <a:lvl6pPr marL="10428440" indent="0">
              <a:buNone/>
              <a:defRPr sz="7100" b="1"/>
            </a:lvl6pPr>
            <a:lvl7pPr marL="12514137" indent="0">
              <a:buNone/>
              <a:defRPr sz="7100" b="1"/>
            </a:lvl7pPr>
            <a:lvl8pPr marL="14599827" indent="0">
              <a:buNone/>
              <a:defRPr sz="7100" b="1"/>
            </a:lvl8pPr>
            <a:lvl9pPr marL="16685519" indent="0">
              <a:buNone/>
              <a:defRPr sz="7100" b="1"/>
            </a:lvl9pPr>
          </a:lstStyle>
          <a:p>
            <a:pPr lvl="0"/>
            <a:r>
              <a:rPr lang="sk-SK" smtClean="0"/>
              <a:t>Kliknite sem a upravte štýly predlohy textu.</a:t>
            </a:r>
          </a:p>
        </p:txBody>
      </p:sp>
      <p:sp>
        <p:nvSpPr>
          <p:cNvPr id="4" name="Zástupný symbol obsahu 3"/>
          <p:cNvSpPr>
            <a:spLocks noGrp="1"/>
          </p:cNvSpPr>
          <p:nvPr>
            <p:ph sz="half" idx="2"/>
          </p:nvPr>
        </p:nvSpPr>
        <p:spPr>
          <a:xfrm>
            <a:off x="1513840" y="13573836"/>
            <a:ext cx="13377512" cy="24660793"/>
          </a:xfrm>
        </p:spPr>
        <p:txBody>
          <a:bodyPr/>
          <a:lstStyle>
            <a:lvl1pPr>
              <a:defRPr sz="10800"/>
            </a:lvl1pPr>
            <a:lvl2pPr>
              <a:defRPr sz="9200"/>
            </a:lvl2pPr>
            <a:lvl3pPr>
              <a:defRPr sz="8100"/>
            </a:lvl3pPr>
            <a:lvl4pPr>
              <a:defRPr sz="7100"/>
            </a:lvl4pPr>
            <a:lvl5pPr>
              <a:defRPr sz="7100"/>
            </a:lvl5pPr>
            <a:lvl6pPr>
              <a:defRPr sz="7100"/>
            </a:lvl6pPr>
            <a:lvl7pPr>
              <a:defRPr sz="7100"/>
            </a:lvl7pPr>
            <a:lvl8pPr>
              <a:defRPr sz="7100"/>
            </a:lvl8pPr>
            <a:lvl9pPr>
              <a:defRPr sz="71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5" name="Zástupný symbol textu 4"/>
          <p:cNvSpPr>
            <a:spLocks noGrp="1"/>
          </p:cNvSpPr>
          <p:nvPr>
            <p:ph type="body" sz="quarter" idx="3"/>
          </p:nvPr>
        </p:nvSpPr>
        <p:spPr>
          <a:xfrm>
            <a:off x="15380209" y="9580959"/>
            <a:ext cx="13382766" cy="3992881"/>
          </a:xfrm>
        </p:spPr>
        <p:txBody>
          <a:bodyPr anchor="b"/>
          <a:lstStyle>
            <a:lvl1pPr marL="0" indent="0">
              <a:buNone/>
              <a:defRPr sz="10800" b="1"/>
            </a:lvl1pPr>
            <a:lvl2pPr marL="2085691" indent="0">
              <a:buNone/>
              <a:defRPr sz="9200" b="1"/>
            </a:lvl2pPr>
            <a:lvl3pPr marL="4171382" indent="0">
              <a:buNone/>
              <a:defRPr sz="8100" b="1"/>
            </a:lvl3pPr>
            <a:lvl4pPr marL="6257068" indent="0">
              <a:buNone/>
              <a:defRPr sz="7100" b="1"/>
            </a:lvl4pPr>
            <a:lvl5pPr marL="8342749" indent="0">
              <a:buNone/>
              <a:defRPr sz="7100" b="1"/>
            </a:lvl5pPr>
            <a:lvl6pPr marL="10428440" indent="0">
              <a:buNone/>
              <a:defRPr sz="7100" b="1"/>
            </a:lvl6pPr>
            <a:lvl7pPr marL="12514137" indent="0">
              <a:buNone/>
              <a:defRPr sz="7100" b="1"/>
            </a:lvl7pPr>
            <a:lvl8pPr marL="14599827" indent="0">
              <a:buNone/>
              <a:defRPr sz="7100" b="1"/>
            </a:lvl8pPr>
            <a:lvl9pPr marL="16685519" indent="0">
              <a:buNone/>
              <a:defRPr sz="7100" b="1"/>
            </a:lvl9pPr>
          </a:lstStyle>
          <a:p>
            <a:pPr lvl="0"/>
            <a:r>
              <a:rPr lang="sk-SK" smtClean="0"/>
              <a:t>Kliknite sem a upravte štýly predlohy textu.</a:t>
            </a:r>
          </a:p>
        </p:txBody>
      </p:sp>
      <p:sp>
        <p:nvSpPr>
          <p:cNvPr id="6" name="Zástupný symbol obsahu 5"/>
          <p:cNvSpPr>
            <a:spLocks noGrp="1"/>
          </p:cNvSpPr>
          <p:nvPr>
            <p:ph sz="quarter" idx="4"/>
          </p:nvPr>
        </p:nvSpPr>
        <p:spPr>
          <a:xfrm>
            <a:off x="15380209" y="13573836"/>
            <a:ext cx="13382766" cy="24660793"/>
          </a:xfrm>
        </p:spPr>
        <p:txBody>
          <a:bodyPr/>
          <a:lstStyle>
            <a:lvl1pPr>
              <a:defRPr sz="10800"/>
            </a:lvl1pPr>
            <a:lvl2pPr>
              <a:defRPr sz="9200"/>
            </a:lvl2pPr>
            <a:lvl3pPr>
              <a:defRPr sz="8100"/>
            </a:lvl3pPr>
            <a:lvl4pPr>
              <a:defRPr sz="7100"/>
            </a:lvl4pPr>
            <a:lvl5pPr>
              <a:defRPr sz="7100"/>
            </a:lvl5pPr>
            <a:lvl6pPr>
              <a:defRPr sz="7100"/>
            </a:lvl6pPr>
            <a:lvl7pPr>
              <a:defRPr sz="7100"/>
            </a:lvl7pPr>
            <a:lvl8pPr>
              <a:defRPr sz="7100"/>
            </a:lvl8pPr>
            <a:lvl9pPr>
              <a:defRPr sz="71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7" name="Zástupný symbol dátumu 6"/>
          <p:cNvSpPr>
            <a:spLocks noGrp="1"/>
          </p:cNvSpPr>
          <p:nvPr>
            <p:ph type="dt" sz="half" idx="10"/>
          </p:nvPr>
        </p:nvSpPr>
        <p:spPr/>
        <p:txBody>
          <a:bodyPr/>
          <a:lstStyle/>
          <a:p>
            <a:fld id="{1D8D854A-19DA-40F4-B9B0-2B2EB915EC68}" type="datetimeFigureOut">
              <a:rPr lang="sk-SK" smtClean="0"/>
              <a:pPr/>
              <a:t>22. 4. 2012</a:t>
            </a:fld>
            <a:endParaRPr lang="sk-SK"/>
          </a:p>
        </p:txBody>
      </p:sp>
      <p:sp>
        <p:nvSpPr>
          <p:cNvPr id="8" name="Zástupný symbol päty 7"/>
          <p:cNvSpPr>
            <a:spLocks noGrp="1"/>
          </p:cNvSpPr>
          <p:nvPr>
            <p:ph type="ftr" sz="quarter" idx="11"/>
          </p:nvPr>
        </p:nvSpPr>
        <p:spPr/>
        <p:txBody>
          <a:bodyPr/>
          <a:lstStyle/>
          <a:p>
            <a:endParaRPr lang="sk-SK"/>
          </a:p>
        </p:txBody>
      </p:sp>
      <p:sp>
        <p:nvSpPr>
          <p:cNvPr id="9" name="Zástupný symbol čísla snímky 8"/>
          <p:cNvSpPr>
            <a:spLocks noGrp="1"/>
          </p:cNvSpPr>
          <p:nvPr>
            <p:ph type="sldNum" sz="quarter" idx="12"/>
          </p:nvPr>
        </p:nvSpPr>
        <p:spPr/>
        <p:txBody>
          <a:bodyPr/>
          <a:lstStyle/>
          <a:p>
            <a:fld id="{BCBED974-A4D2-4BB1-9408-C7C24C9C4713}" type="slidenum">
              <a:rPr lang="sk-SK" smtClean="0"/>
              <a:pPr/>
              <a:t>‹#›</a:t>
            </a:fld>
            <a:endParaRPr lang="sk-S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dátumu 2"/>
          <p:cNvSpPr>
            <a:spLocks noGrp="1"/>
          </p:cNvSpPr>
          <p:nvPr>
            <p:ph type="dt" sz="half" idx="10"/>
          </p:nvPr>
        </p:nvSpPr>
        <p:spPr/>
        <p:txBody>
          <a:bodyPr/>
          <a:lstStyle/>
          <a:p>
            <a:fld id="{1D8D854A-19DA-40F4-B9B0-2B2EB915EC68}" type="datetimeFigureOut">
              <a:rPr lang="sk-SK" smtClean="0"/>
              <a:pPr/>
              <a:t>22. 4. 2012</a:t>
            </a:fld>
            <a:endParaRPr lang="sk-SK"/>
          </a:p>
        </p:txBody>
      </p:sp>
      <p:sp>
        <p:nvSpPr>
          <p:cNvPr id="4" name="Zástupný symbol päty 3"/>
          <p:cNvSpPr>
            <a:spLocks noGrp="1"/>
          </p:cNvSpPr>
          <p:nvPr>
            <p:ph type="ftr" sz="quarter" idx="11"/>
          </p:nvPr>
        </p:nvSpPr>
        <p:spPr/>
        <p:txBody>
          <a:bodyPr/>
          <a:lstStyle/>
          <a:p>
            <a:endParaRPr lang="sk-SK"/>
          </a:p>
        </p:txBody>
      </p:sp>
      <p:sp>
        <p:nvSpPr>
          <p:cNvPr id="5" name="Zástupný symbol čísla snímky 4"/>
          <p:cNvSpPr>
            <a:spLocks noGrp="1"/>
          </p:cNvSpPr>
          <p:nvPr>
            <p:ph type="sldNum" sz="quarter" idx="12"/>
          </p:nvPr>
        </p:nvSpPr>
        <p:spPr/>
        <p:txBody>
          <a:bodyPr/>
          <a:lstStyle/>
          <a:p>
            <a:fld id="{BCBED974-A4D2-4BB1-9408-C7C24C9C4713}" type="slidenum">
              <a:rPr lang="sk-SK" smtClean="0"/>
              <a:pPr/>
              <a:t>‹#›</a:t>
            </a:fld>
            <a:endParaRPr lang="sk-S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Zástupný symbol dátumu 1"/>
          <p:cNvSpPr>
            <a:spLocks noGrp="1"/>
          </p:cNvSpPr>
          <p:nvPr>
            <p:ph type="dt" sz="half" idx="10"/>
          </p:nvPr>
        </p:nvSpPr>
        <p:spPr/>
        <p:txBody>
          <a:bodyPr/>
          <a:lstStyle/>
          <a:p>
            <a:fld id="{1D8D854A-19DA-40F4-B9B0-2B2EB915EC68}" type="datetimeFigureOut">
              <a:rPr lang="sk-SK" smtClean="0"/>
              <a:pPr/>
              <a:t>22. 4. 2012</a:t>
            </a:fld>
            <a:endParaRPr lang="sk-SK"/>
          </a:p>
        </p:txBody>
      </p:sp>
      <p:sp>
        <p:nvSpPr>
          <p:cNvPr id="3" name="Zástupný symbol päty 2"/>
          <p:cNvSpPr>
            <a:spLocks noGrp="1"/>
          </p:cNvSpPr>
          <p:nvPr>
            <p:ph type="ftr" sz="quarter" idx="11"/>
          </p:nvPr>
        </p:nvSpPr>
        <p:spPr/>
        <p:txBody>
          <a:bodyPr/>
          <a:lstStyle/>
          <a:p>
            <a:endParaRPr lang="sk-SK"/>
          </a:p>
        </p:txBody>
      </p:sp>
      <p:sp>
        <p:nvSpPr>
          <p:cNvPr id="4" name="Zástupný symbol čísla snímky 3"/>
          <p:cNvSpPr>
            <a:spLocks noGrp="1"/>
          </p:cNvSpPr>
          <p:nvPr>
            <p:ph type="sldNum" sz="quarter" idx="12"/>
          </p:nvPr>
        </p:nvSpPr>
        <p:spPr/>
        <p:txBody>
          <a:bodyPr/>
          <a:lstStyle/>
          <a:p>
            <a:fld id="{BCBED974-A4D2-4BB1-9408-C7C24C9C4713}" type="slidenum">
              <a:rPr lang="sk-SK" smtClean="0"/>
              <a:pPr/>
              <a:t>‹#›</a:t>
            </a:fld>
            <a:endParaRPr lang="sk-S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popisom">
    <p:spTree>
      <p:nvGrpSpPr>
        <p:cNvPr id="1" name=""/>
        <p:cNvGrpSpPr/>
        <p:nvPr/>
      </p:nvGrpSpPr>
      <p:grpSpPr>
        <a:xfrm>
          <a:off x="0" y="0"/>
          <a:ext cx="0" cy="0"/>
          <a:chOff x="0" y="0"/>
          <a:chExt cx="0" cy="0"/>
        </a:xfrm>
      </p:grpSpPr>
      <p:sp>
        <p:nvSpPr>
          <p:cNvPr id="2" name="Nadpis 1"/>
          <p:cNvSpPr>
            <a:spLocks noGrp="1"/>
          </p:cNvSpPr>
          <p:nvPr>
            <p:ph type="title"/>
          </p:nvPr>
        </p:nvSpPr>
        <p:spPr>
          <a:xfrm>
            <a:off x="1513855" y="1704185"/>
            <a:ext cx="9960859" cy="7252587"/>
          </a:xfrm>
        </p:spPr>
        <p:txBody>
          <a:bodyPr anchor="b"/>
          <a:lstStyle>
            <a:lvl1pPr algn="l">
              <a:defRPr sz="9200" b="1"/>
            </a:lvl1pPr>
          </a:lstStyle>
          <a:p>
            <a:r>
              <a:rPr lang="sk-SK" smtClean="0"/>
              <a:t>Kliknite sem a upravte štýl predlohy nadpisov.</a:t>
            </a:r>
            <a:endParaRPr lang="sk-SK"/>
          </a:p>
        </p:txBody>
      </p:sp>
      <p:sp>
        <p:nvSpPr>
          <p:cNvPr id="3" name="Zástupný symbol obsahu 2"/>
          <p:cNvSpPr>
            <a:spLocks noGrp="1"/>
          </p:cNvSpPr>
          <p:nvPr>
            <p:ph idx="1"/>
          </p:nvPr>
        </p:nvSpPr>
        <p:spPr>
          <a:xfrm>
            <a:off x="11837388" y="1704195"/>
            <a:ext cx="16925572" cy="36530472"/>
          </a:xfrm>
        </p:spPr>
        <p:txBody>
          <a:bodyPr/>
          <a:lstStyle>
            <a:lvl1pPr>
              <a:defRPr sz="14400"/>
            </a:lvl1pPr>
            <a:lvl2pPr>
              <a:defRPr sz="12800"/>
            </a:lvl2pPr>
            <a:lvl3pPr>
              <a:defRPr sz="10800"/>
            </a:lvl3pPr>
            <a:lvl4pPr>
              <a:defRPr sz="9200"/>
            </a:lvl4pPr>
            <a:lvl5pPr>
              <a:defRPr sz="9200"/>
            </a:lvl5pPr>
            <a:lvl6pPr>
              <a:defRPr sz="9200"/>
            </a:lvl6pPr>
            <a:lvl7pPr>
              <a:defRPr sz="9200"/>
            </a:lvl7pPr>
            <a:lvl8pPr>
              <a:defRPr sz="9200"/>
            </a:lvl8pPr>
            <a:lvl9pPr>
              <a:defRPr sz="92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textu 3"/>
          <p:cNvSpPr>
            <a:spLocks noGrp="1"/>
          </p:cNvSpPr>
          <p:nvPr>
            <p:ph type="body" sz="half" idx="2"/>
          </p:nvPr>
        </p:nvSpPr>
        <p:spPr>
          <a:xfrm>
            <a:off x="1513855" y="8956790"/>
            <a:ext cx="9960859" cy="29277878"/>
          </a:xfrm>
        </p:spPr>
        <p:txBody>
          <a:bodyPr/>
          <a:lstStyle>
            <a:lvl1pPr marL="0" indent="0">
              <a:buNone/>
              <a:defRPr sz="6600"/>
            </a:lvl1pPr>
            <a:lvl2pPr marL="2085691" indent="0">
              <a:buNone/>
              <a:defRPr sz="5600"/>
            </a:lvl2pPr>
            <a:lvl3pPr marL="4171382" indent="0">
              <a:buNone/>
              <a:defRPr sz="4600"/>
            </a:lvl3pPr>
            <a:lvl4pPr marL="6257068" indent="0">
              <a:buNone/>
              <a:defRPr sz="4100"/>
            </a:lvl4pPr>
            <a:lvl5pPr marL="8342749" indent="0">
              <a:buNone/>
              <a:defRPr sz="4100"/>
            </a:lvl5pPr>
            <a:lvl6pPr marL="10428440" indent="0">
              <a:buNone/>
              <a:defRPr sz="4100"/>
            </a:lvl6pPr>
            <a:lvl7pPr marL="12514137" indent="0">
              <a:buNone/>
              <a:defRPr sz="4100"/>
            </a:lvl7pPr>
            <a:lvl8pPr marL="14599827" indent="0">
              <a:buNone/>
              <a:defRPr sz="4100"/>
            </a:lvl8pPr>
            <a:lvl9pPr marL="16685519" indent="0">
              <a:buNone/>
              <a:defRPr sz="4100"/>
            </a:lvl9pPr>
          </a:lstStyle>
          <a:p>
            <a:pPr lvl="0"/>
            <a:r>
              <a:rPr lang="sk-SK" smtClean="0"/>
              <a:t>Kliknite sem a upravte štýly predlohy textu.</a:t>
            </a:r>
          </a:p>
        </p:txBody>
      </p:sp>
      <p:sp>
        <p:nvSpPr>
          <p:cNvPr id="5" name="Zástupný symbol dátumu 4"/>
          <p:cNvSpPr>
            <a:spLocks noGrp="1"/>
          </p:cNvSpPr>
          <p:nvPr>
            <p:ph type="dt" sz="half" idx="10"/>
          </p:nvPr>
        </p:nvSpPr>
        <p:spPr/>
        <p:txBody>
          <a:bodyPr/>
          <a:lstStyle/>
          <a:p>
            <a:fld id="{1D8D854A-19DA-40F4-B9B0-2B2EB915EC68}" type="datetimeFigureOut">
              <a:rPr lang="sk-SK" smtClean="0"/>
              <a:pPr/>
              <a:t>22. 4. 2012</a:t>
            </a:fld>
            <a:endParaRPr lang="sk-SK"/>
          </a:p>
        </p:txBody>
      </p:sp>
      <p:sp>
        <p:nvSpPr>
          <p:cNvPr id="6" name="Zástupný symbol päty 5"/>
          <p:cNvSpPr>
            <a:spLocks noGrp="1"/>
          </p:cNvSpPr>
          <p:nvPr>
            <p:ph type="ftr" sz="quarter" idx="11"/>
          </p:nvPr>
        </p:nvSpPr>
        <p:spPr/>
        <p:txBody>
          <a:bodyPr/>
          <a:lstStyle/>
          <a:p>
            <a:endParaRPr lang="sk-SK"/>
          </a:p>
        </p:txBody>
      </p:sp>
      <p:sp>
        <p:nvSpPr>
          <p:cNvPr id="7" name="Zástupný symbol čísla snímky 6"/>
          <p:cNvSpPr>
            <a:spLocks noGrp="1"/>
          </p:cNvSpPr>
          <p:nvPr>
            <p:ph type="sldNum" sz="quarter" idx="12"/>
          </p:nvPr>
        </p:nvSpPr>
        <p:spPr/>
        <p:txBody>
          <a:bodyPr/>
          <a:lstStyle/>
          <a:p>
            <a:fld id="{BCBED974-A4D2-4BB1-9408-C7C24C9C4713}" type="slidenum">
              <a:rPr lang="sk-SK" smtClean="0"/>
              <a:pPr/>
              <a:t>‹#›</a:t>
            </a:fld>
            <a:endParaRPr lang="sk-S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ok s popisom">
    <p:spTree>
      <p:nvGrpSpPr>
        <p:cNvPr id="1" name=""/>
        <p:cNvGrpSpPr/>
        <p:nvPr/>
      </p:nvGrpSpPr>
      <p:grpSpPr>
        <a:xfrm>
          <a:off x="0" y="0"/>
          <a:ext cx="0" cy="0"/>
          <a:chOff x="0" y="0"/>
          <a:chExt cx="0" cy="0"/>
        </a:xfrm>
      </p:grpSpPr>
      <p:sp>
        <p:nvSpPr>
          <p:cNvPr id="2" name="Nadpis 1"/>
          <p:cNvSpPr>
            <a:spLocks noGrp="1"/>
          </p:cNvSpPr>
          <p:nvPr>
            <p:ph type="title"/>
          </p:nvPr>
        </p:nvSpPr>
        <p:spPr>
          <a:xfrm>
            <a:off x="5934464" y="29961553"/>
            <a:ext cx="18166080" cy="3537123"/>
          </a:xfrm>
        </p:spPr>
        <p:txBody>
          <a:bodyPr anchor="b"/>
          <a:lstStyle>
            <a:lvl1pPr algn="l">
              <a:defRPr sz="9200" b="1"/>
            </a:lvl1pPr>
          </a:lstStyle>
          <a:p>
            <a:r>
              <a:rPr lang="sk-SK" smtClean="0"/>
              <a:t>Kliknite sem a upravte štýl predlohy nadpisov.</a:t>
            </a:r>
            <a:endParaRPr lang="sk-SK"/>
          </a:p>
        </p:txBody>
      </p:sp>
      <p:sp>
        <p:nvSpPr>
          <p:cNvPr id="3" name="Zástupný symbol obrázka 2"/>
          <p:cNvSpPr>
            <a:spLocks noGrp="1"/>
          </p:cNvSpPr>
          <p:nvPr>
            <p:ph type="pic" idx="1"/>
          </p:nvPr>
        </p:nvSpPr>
        <p:spPr>
          <a:xfrm>
            <a:off x="5934464" y="3824452"/>
            <a:ext cx="18166080" cy="25681305"/>
          </a:xfrm>
        </p:spPr>
        <p:txBody>
          <a:bodyPr/>
          <a:lstStyle>
            <a:lvl1pPr marL="0" indent="0">
              <a:buNone/>
              <a:defRPr sz="14400"/>
            </a:lvl1pPr>
            <a:lvl2pPr marL="2085691" indent="0">
              <a:buNone/>
              <a:defRPr sz="12800"/>
            </a:lvl2pPr>
            <a:lvl3pPr marL="4171382" indent="0">
              <a:buNone/>
              <a:defRPr sz="10800"/>
            </a:lvl3pPr>
            <a:lvl4pPr marL="6257068" indent="0">
              <a:buNone/>
              <a:defRPr sz="9200"/>
            </a:lvl4pPr>
            <a:lvl5pPr marL="8342749" indent="0">
              <a:buNone/>
              <a:defRPr sz="9200"/>
            </a:lvl5pPr>
            <a:lvl6pPr marL="10428440" indent="0">
              <a:buNone/>
              <a:defRPr sz="9200"/>
            </a:lvl6pPr>
            <a:lvl7pPr marL="12514137" indent="0">
              <a:buNone/>
              <a:defRPr sz="9200"/>
            </a:lvl7pPr>
            <a:lvl8pPr marL="14599827" indent="0">
              <a:buNone/>
              <a:defRPr sz="9200"/>
            </a:lvl8pPr>
            <a:lvl9pPr marL="16685519" indent="0">
              <a:buNone/>
              <a:defRPr sz="9200"/>
            </a:lvl9pPr>
          </a:lstStyle>
          <a:p>
            <a:endParaRPr lang="sk-SK"/>
          </a:p>
        </p:txBody>
      </p:sp>
      <p:sp>
        <p:nvSpPr>
          <p:cNvPr id="4" name="Zástupný symbol textu 3"/>
          <p:cNvSpPr>
            <a:spLocks noGrp="1"/>
          </p:cNvSpPr>
          <p:nvPr>
            <p:ph type="body" sz="half" idx="2"/>
          </p:nvPr>
        </p:nvSpPr>
        <p:spPr>
          <a:xfrm>
            <a:off x="5934464" y="33498658"/>
            <a:ext cx="18166080" cy="5023312"/>
          </a:xfrm>
        </p:spPr>
        <p:txBody>
          <a:bodyPr/>
          <a:lstStyle>
            <a:lvl1pPr marL="0" indent="0">
              <a:buNone/>
              <a:defRPr sz="6600"/>
            </a:lvl1pPr>
            <a:lvl2pPr marL="2085691" indent="0">
              <a:buNone/>
              <a:defRPr sz="5600"/>
            </a:lvl2pPr>
            <a:lvl3pPr marL="4171382" indent="0">
              <a:buNone/>
              <a:defRPr sz="4600"/>
            </a:lvl3pPr>
            <a:lvl4pPr marL="6257068" indent="0">
              <a:buNone/>
              <a:defRPr sz="4100"/>
            </a:lvl4pPr>
            <a:lvl5pPr marL="8342749" indent="0">
              <a:buNone/>
              <a:defRPr sz="4100"/>
            </a:lvl5pPr>
            <a:lvl6pPr marL="10428440" indent="0">
              <a:buNone/>
              <a:defRPr sz="4100"/>
            </a:lvl6pPr>
            <a:lvl7pPr marL="12514137" indent="0">
              <a:buNone/>
              <a:defRPr sz="4100"/>
            </a:lvl7pPr>
            <a:lvl8pPr marL="14599827" indent="0">
              <a:buNone/>
              <a:defRPr sz="4100"/>
            </a:lvl8pPr>
            <a:lvl9pPr marL="16685519" indent="0">
              <a:buNone/>
              <a:defRPr sz="4100"/>
            </a:lvl9pPr>
          </a:lstStyle>
          <a:p>
            <a:pPr lvl="0"/>
            <a:r>
              <a:rPr lang="sk-SK" smtClean="0"/>
              <a:t>Kliknite sem a upravte štýly predlohy textu.</a:t>
            </a:r>
          </a:p>
        </p:txBody>
      </p:sp>
      <p:sp>
        <p:nvSpPr>
          <p:cNvPr id="5" name="Zástupný symbol dátumu 4"/>
          <p:cNvSpPr>
            <a:spLocks noGrp="1"/>
          </p:cNvSpPr>
          <p:nvPr>
            <p:ph type="dt" sz="half" idx="10"/>
          </p:nvPr>
        </p:nvSpPr>
        <p:spPr/>
        <p:txBody>
          <a:bodyPr/>
          <a:lstStyle/>
          <a:p>
            <a:fld id="{1D8D854A-19DA-40F4-B9B0-2B2EB915EC68}" type="datetimeFigureOut">
              <a:rPr lang="sk-SK" smtClean="0"/>
              <a:pPr/>
              <a:t>22. 4. 2012</a:t>
            </a:fld>
            <a:endParaRPr lang="sk-SK"/>
          </a:p>
        </p:txBody>
      </p:sp>
      <p:sp>
        <p:nvSpPr>
          <p:cNvPr id="6" name="Zástupný symbol päty 5"/>
          <p:cNvSpPr>
            <a:spLocks noGrp="1"/>
          </p:cNvSpPr>
          <p:nvPr>
            <p:ph type="ftr" sz="quarter" idx="11"/>
          </p:nvPr>
        </p:nvSpPr>
        <p:spPr/>
        <p:txBody>
          <a:bodyPr/>
          <a:lstStyle/>
          <a:p>
            <a:endParaRPr lang="sk-SK"/>
          </a:p>
        </p:txBody>
      </p:sp>
      <p:sp>
        <p:nvSpPr>
          <p:cNvPr id="7" name="Zástupný symbol čísla snímky 6"/>
          <p:cNvSpPr>
            <a:spLocks noGrp="1"/>
          </p:cNvSpPr>
          <p:nvPr>
            <p:ph type="sldNum" sz="quarter" idx="12"/>
          </p:nvPr>
        </p:nvSpPr>
        <p:spPr/>
        <p:txBody>
          <a:bodyPr/>
          <a:lstStyle/>
          <a:p>
            <a:fld id="{BCBED974-A4D2-4BB1-9408-C7C24C9C4713}" type="slidenum">
              <a:rPr lang="sk-SK" smtClean="0"/>
              <a:pPr/>
              <a:t>‹#›</a:t>
            </a:fld>
            <a:endParaRPr lang="sk-S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nadpisu 1"/>
          <p:cNvSpPr>
            <a:spLocks noGrp="1"/>
          </p:cNvSpPr>
          <p:nvPr>
            <p:ph type="title"/>
          </p:nvPr>
        </p:nvSpPr>
        <p:spPr>
          <a:xfrm>
            <a:off x="1513841" y="1714076"/>
            <a:ext cx="27249120" cy="7133696"/>
          </a:xfrm>
          <a:prstGeom prst="rect">
            <a:avLst/>
          </a:prstGeom>
        </p:spPr>
        <p:txBody>
          <a:bodyPr vert="horz" lIns="417132" tIns="208568" rIns="417132" bIns="208568" rtlCol="0" anchor="ctr">
            <a:normAutofit/>
          </a:bodyPr>
          <a:lstStyle/>
          <a:p>
            <a:r>
              <a:rPr lang="sk-SK" smtClean="0"/>
              <a:t>Kliknite sem a upravte štýl predlohy nadpisov.</a:t>
            </a:r>
            <a:endParaRPr lang="sk-SK"/>
          </a:p>
        </p:txBody>
      </p:sp>
      <p:sp>
        <p:nvSpPr>
          <p:cNvPr id="3" name="Zástupný symbol textu 2"/>
          <p:cNvSpPr>
            <a:spLocks noGrp="1"/>
          </p:cNvSpPr>
          <p:nvPr>
            <p:ph type="body" idx="1"/>
          </p:nvPr>
        </p:nvSpPr>
        <p:spPr>
          <a:xfrm>
            <a:off x="1513841" y="9987183"/>
            <a:ext cx="27249120" cy="28247455"/>
          </a:xfrm>
          <a:prstGeom prst="rect">
            <a:avLst/>
          </a:prstGeom>
        </p:spPr>
        <p:txBody>
          <a:bodyPr vert="horz" lIns="417132" tIns="208568" rIns="417132" bIns="208568" rtlCol="0">
            <a:normAutofit/>
          </a:body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2"/>
          </p:nvPr>
        </p:nvSpPr>
        <p:spPr>
          <a:xfrm>
            <a:off x="1513840" y="39671279"/>
            <a:ext cx="7064587" cy="2278822"/>
          </a:xfrm>
          <a:prstGeom prst="rect">
            <a:avLst/>
          </a:prstGeom>
        </p:spPr>
        <p:txBody>
          <a:bodyPr vert="horz" lIns="417132" tIns="208568" rIns="417132" bIns="208568" rtlCol="0" anchor="ctr"/>
          <a:lstStyle>
            <a:lvl1pPr algn="l">
              <a:defRPr sz="5600">
                <a:solidFill>
                  <a:schemeClr val="tx1">
                    <a:tint val="75000"/>
                  </a:schemeClr>
                </a:solidFill>
              </a:defRPr>
            </a:lvl1pPr>
          </a:lstStyle>
          <a:p>
            <a:fld id="{1D8D854A-19DA-40F4-B9B0-2B2EB915EC68}" type="datetimeFigureOut">
              <a:rPr lang="sk-SK" smtClean="0"/>
              <a:pPr/>
              <a:t>22. 4. 2012</a:t>
            </a:fld>
            <a:endParaRPr lang="sk-SK"/>
          </a:p>
        </p:txBody>
      </p:sp>
      <p:sp>
        <p:nvSpPr>
          <p:cNvPr id="5" name="Zástupný symbol päty 4"/>
          <p:cNvSpPr>
            <a:spLocks noGrp="1"/>
          </p:cNvSpPr>
          <p:nvPr>
            <p:ph type="ftr" sz="quarter" idx="3"/>
          </p:nvPr>
        </p:nvSpPr>
        <p:spPr>
          <a:xfrm>
            <a:off x="10344574" y="39671279"/>
            <a:ext cx="9587654" cy="2278822"/>
          </a:xfrm>
          <a:prstGeom prst="rect">
            <a:avLst/>
          </a:prstGeom>
        </p:spPr>
        <p:txBody>
          <a:bodyPr vert="horz" lIns="417132" tIns="208568" rIns="417132" bIns="208568" rtlCol="0" anchor="ctr"/>
          <a:lstStyle>
            <a:lvl1pPr algn="ctr">
              <a:defRPr sz="5600">
                <a:solidFill>
                  <a:schemeClr val="tx1">
                    <a:tint val="75000"/>
                  </a:schemeClr>
                </a:solidFill>
              </a:defRPr>
            </a:lvl1pPr>
          </a:lstStyle>
          <a:p>
            <a:endParaRPr lang="sk-SK"/>
          </a:p>
        </p:txBody>
      </p:sp>
      <p:sp>
        <p:nvSpPr>
          <p:cNvPr id="6" name="Zástupný symbol čísla snímky 5"/>
          <p:cNvSpPr>
            <a:spLocks noGrp="1"/>
          </p:cNvSpPr>
          <p:nvPr>
            <p:ph type="sldNum" sz="quarter" idx="4"/>
          </p:nvPr>
        </p:nvSpPr>
        <p:spPr>
          <a:xfrm>
            <a:off x="21698373" y="39671279"/>
            <a:ext cx="7064587" cy="2278822"/>
          </a:xfrm>
          <a:prstGeom prst="rect">
            <a:avLst/>
          </a:prstGeom>
        </p:spPr>
        <p:txBody>
          <a:bodyPr vert="horz" lIns="417132" tIns="208568" rIns="417132" bIns="208568" rtlCol="0" anchor="ctr"/>
          <a:lstStyle>
            <a:lvl1pPr algn="r">
              <a:defRPr sz="5600">
                <a:solidFill>
                  <a:schemeClr val="tx1">
                    <a:tint val="75000"/>
                  </a:schemeClr>
                </a:solidFill>
              </a:defRPr>
            </a:lvl1pPr>
          </a:lstStyle>
          <a:p>
            <a:fld id="{BCBED974-A4D2-4BB1-9408-C7C24C9C4713}" type="slidenum">
              <a:rPr lang="sk-SK" smtClean="0"/>
              <a:pPr/>
              <a:t>‹#›</a:t>
            </a:fld>
            <a:endParaRPr lang="sk-SK"/>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1382" rtl="0" eaLnBrk="1" latinLnBrk="0" hangingPunct="1">
        <a:spcBef>
          <a:spcPct val="0"/>
        </a:spcBef>
        <a:buNone/>
        <a:defRPr sz="20000" kern="1200">
          <a:solidFill>
            <a:schemeClr val="tx1"/>
          </a:solidFill>
          <a:latin typeface="+mj-lt"/>
          <a:ea typeface="+mj-ea"/>
          <a:cs typeface="+mj-cs"/>
        </a:defRPr>
      </a:lvl1pPr>
    </p:titleStyle>
    <p:bodyStyle>
      <a:lvl1pPr marL="1564270" indent="-1564270" algn="l" defTabSz="4171382" rtl="0" eaLnBrk="1" latinLnBrk="0" hangingPunct="1">
        <a:spcBef>
          <a:spcPct val="20000"/>
        </a:spcBef>
        <a:buFont typeface="Arial" pitchFamily="34" charset="0"/>
        <a:buChar char="•"/>
        <a:defRPr sz="14400" kern="1200">
          <a:solidFill>
            <a:schemeClr val="tx1"/>
          </a:solidFill>
          <a:latin typeface="+mn-lt"/>
          <a:ea typeface="+mn-ea"/>
          <a:cs typeface="+mn-cs"/>
        </a:defRPr>
      </a:lvl1pPr>
      <a:lvl2pPr marL="3389243" indent="-1303551" algn="l" defTabSz="4171382"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14231" indent="-1042848" algn="l" defTabSz="4171382" rtl="0" eaLnBrk="1" latinLnBrk="0" hangingPunct="1">
        <a:spcBef>
          <a:spcPct val="20000"/>
        </a:spcBef>
        <a:buFont typeface="Arial" pitchFamily="34" charset="0"/>
        <a:buChar char="•"/>
        <a:defRPr sz="10800" kern="1200">
          <a:solidFill>
            <a:schemeClr val="tx1"/>
          </a:solidFill>
          <a:latin typeface="+mn-lt"/>
          <a:ea typeface="+mn-ea"/>
          <a:cs typeface="+mn-cs"/>
        </a:defRPr>
      </a:lvl3pPr>
      <a:lvl4pPr marL="7299911" indent="-1042848" algn="l" defTabSz="4171382" rtl="0" eaLnBrk="1" latinLnBrk="0" hangingPunct="1">
        <a:spcBef>
          <a:spcPct val="20000"/>
        </a:spcBef>
        <a:buFont typeface="Arial" pitchFamily="34" charset="0"/>
        <a:buChar char="–"/>
        <a:defRPr sz="9200" kern="1200">
          <a:solidFill>
            <a:schemeClr val="tx1"/>
          </a:solidFill>
          <a:latin typeface="+mn-lt"/>
          <a:ea typeface="+mn-ea"/>
          <a:cs typeface="+mn-cs"/>
        </a:defRPr>
      </a:lvl4pPr>
      <a:lvl5pPr marL="9385603" indent="-1042848" algn="l" defTabSz="4171382" rtl="0" eaLnBrk="1" latinLnBrk="0" hangingPunct="1">
        <a:spcBef>
          <a:spcPct val="20000"/>
        </a:spcBef>
        <a:buFont typeface="Arial" pitchFamily="34" charset="0"/>
        <a:buChar char="»"/>
        <a:defRPr sz="9200" kern="1200">
          <a:solidFill>
            <a:schemeClr val="tx1"/>
          </a:solidFill>
          <a:latin typeface="+mn-lt"/>
          <a:ea typeface="+mn-ea"/>
          <a:cs typeface="+mn-cs"/>
        </a:defRPr>
      </a:lvl5pPr>
      <a:lvl6pPr marL="11471288" indent="-1042848" algn="l" defTabSz="4171382"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556980" indent="-1042848" algn="l" defTabSz="4171382"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642670" indent="-1042848" algn="l" defTabSz="4171382"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728357" indent="-1042848" algn="l" defTabSz="4171382"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sk-SK"/>
      </a:defPPr>
      <a:lvl1pPr marL="0" algn="l" defTabSz="4171382" rtl="0" eaLnBrk="1" latinLnBrk="0" hangingPunct="1">
        <a:defRPr sz="8100" kern="1200">
          <a:solidFill>
            <a:schemeClr val="tx1"/>
          </a:solidFill>
          <a:latin typeface="+mn-lt"/>
          <a:ea typeface="+mn-ea"/>
          <a:cs typeface="+mn-cs"/>
        </a:defRPr>
      </a:lvl1pPr>
      <a:lvl2pPr marL="2085691" algn="l" defTabSz="4171382" rtl="0" eaLnBrk="1" latinLnBrk="0" hangingPunct="1">
        <a:defRPr sz="8100" kern="1200">
          <a:solidFill>
            <a:schemeClr val="tx1"/>
          </a:solidFill>
          <a:latin typeface="+mn-lt"/>
          <a:ea typeface="+mn-ea"/>
          <a:cs typeface="+mn-cs"/>
        </a:defRPr>
      </a:lvl2pPr>
      <a:lvl3pPr marL="4171382" algn="l" defTabSz="4171382" rtl="0" eaLnBrk="1" latinLnBrk="0" hangingPunct="1">
        <a:defRPr sz="8100" kern="1200">
          <a:solidFill>
            <a:schemeClr val="tx1"/>
          </a:solidFill>
          <a:latin typeface="+mn-lt"/>
          <a:ea typeface="+mn-ea"/>
          <a:cs typeface="+mn-cs"/>
        </a:defRPr>
      </a:lvl3pPr>
      <a:lvl4pPr marL="6257068" algn="l" defTabSz="4171382" rtl="0" eaLnBrk="1" latinLnBrk="0" hangingPunct="1">
        <a:defRPr sz="8100" kern="1200">
          <a:solidFill>
            <a:schemeClr val="tx1"/>
          </a:solidFill>
          <a:latin typeface="+mn-lt"/>
          <a:ea typeface="+mn-ea"/>
          <a:cs typeface="+mn-cs"/>
        </a:defRPr>
      </a:lvl4pPr>
      <a:lvl5pPr marL="8342749" algn="l" defTabSz="4171382" rtl="0" eaLnBrk="1" latinLnBrk="0" hangingPunct="1">
        <a:defRPr sz="8100" kern="1200">
          <a:solidFill>
            <a:schemeClr val="tx1"/>
          </a:solidFill>
          <a:latin typeface="+mn-lt"/>
          <a:ea typeface="+mn-ea"/>
          <a:cs typeface="+mn-cs"/>
        </a:defRPr>
      </a:lvl5pPr>
      <a:lvl6pPr marL="10428440" algn="l" defTabSz="4171382" rtl="0" eaLnBrk="1" latinLnBrk="0" hangingPunct="1">
        <a:defRPr sz="8100" kern="1200">
          <a:solidFill>
            <a:schemeClr val="tx1"/>
          </a:solidFill>
          <a:latin typeface="+mn-lt"/>
          <a:ea typeface="+mn-ea"/>
          <a:cs typeface="+mn-cs"/>
        </a:defRPr>
      </a:lvl6pPr>
      <a:lvl7pPr marL="12514137" algn="l" defTabSz="4171382" rtl="0" eaLnBrk="1" latinLnBrk="0" hangingPunct="1">
        <a:defRPr sz="8100" kern="1200">
          <a:solidFill>
            <a:schemeClr val="tx1"/>
          </a:solidFill>
          <a:latin typeface="+mn-lt"/>
          <a:ea typeface="+mn-ea"/>
          <a:cs typeface="+mn-cs"/>
        </a:defRPr>
      </a:lvl7pPr>
      <a:lvl8pPr marL="14599827" algn="l" defTabSz="4171382" rtl="0" eaLnBrk="1" latinLnBrk="0" hangingPunct="1">
        <a:defRPr sz="8100" kern="1200">
          <a:solidFill>
            <a:schemeClr val="tx1"/>
          </a:solidFill>
          <a:latin typeface="+mn-lt"/>
          <a:ea typeface="+mn-ea"/>
          <a:cs typeface="+mn-cs"/>
        </a:defRPr>
      </a:lvl8pPr>
      <a:lvl9pPr marL="16685519" algn="l" defTabSz="4171382"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tif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tiff"/><Relationship Id="rId16" Type="http://schemas.openxmlformats.org/officeDocument/2006/relationships/image" Target="../media/image15.png"/><Relationship Id="rId20"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FIIT\ING1-ZS\Timovy Projekt\TrollEdit_GitHub\Docs_Repo_SmartGit\Dokumentacie\Ostatne\Poster\Img\Techonologies1.tif"/>
          <p:cNvPicPr>
            <a:picLocks noChangeAspect="1" noChangeArrowheads="1"/>
          </p:cNvPicPr>
          <p:nvPr/>
        </p:nvPicPr>
        <p:blipFill>
          <a:blip r:embed="rId2"/>
          <a:srcRect/>
          <a:stretch>
            <a:fillRect/>
          </a:stretch>
        </p:blipFill>
        <p:spPr bwMode="auto">
          <a:xfrm>
            <a:off x="0" y="38474769"/>
            <a:ext cx="10718800" cy="2946400"/>
          </a:xfrm>
          <a:prstGeom prst="rect">
            <a:avLst/>
          </a:prstGeom>
          <a:noFill/>
        </p:spPr>
      </p:pic>
      <p:sp>
        <p:nvSpPr>
          <p:cNvPr id="9" name="AutoShape 7"/>
          <p:cNvSpPr>
            <a:spLocks noChangeArrowheads="1"/>
          </p:cNvSpPr>
          <p:nvPr/>
        </p:nvSpPr>
        <p:spPr bwMode="auto">
          <a:xfrm rot="-21600000" flipV="1">
            <a:off x="1" y="40987263"/>
            <a:ext cx="30276800" cy="1814912"/>
          </a:xfrm>
          <a:prstGeom prst="rect">
            <a:avLst/>
          </a:prstGeom>
          <a:gradFill flip="none" rotWithShape="1">
            <a:gsLst>
              <a:gs pos="0">
                <a:srgbClr val="760000">
                  <a:shade val="30000"/>
                  <a:satMod val="115000"/>
                </a:srgbClr>
              </a:gs>
              <a:gs pos="50000">
                <a:srgbClr val="760000">
                  <a:shade val="67500"/>
                  <a:satMod val="115000"/>
                </a:srgbClr>
              </a:gs>
              <a:gs pos="100000">
                <a:srgbClr val="760000">
                  <a:shade val="100000"/>
                  <a:satMod val="115000"/>
                </a:srgbClr>
              </a:gs>
            </a:gsLst>
            <a:lin ang="2700000" scaled="1"/>
            <a:tileRect/>
          </a:gra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sp>
        <p:nvSpPr>
          <p:cNvPr id="10" name="AutoShape 7"/>
          <p:cNvSpPr>
            <a:spLocks noChangeArrowheads="1"/>
          </p:cNvSpPr>
          <p:nvPr/>
        </p:nvSpPr>
        <p:spPr bwMode="auto">
          <a:xfrm rot="-21600000">
            <a:off x="0" y="0"/>
            <a:ext cx="30276800" cy="4695231"/>
          </a:xfrm>
          <a:prstGeom prst="rect">
            <a:avLst/>
          </a:prstGeom>
          <a:gradFill flip="none" rotWithShape="1">
            <a:gsLst>
              <a:gs pos="0">
                <a:srgbClr val="760000">
                  <a:shade val="30000"/>
                  <a:satMod val="115000"/>
                </a:srgbClr>
              </a:gs>
              <a:gs pos="50000">
                <a:srgbClr val="760000">
                  <a:shade val="67500"/>
                  <a:satMod val="115000"/>
                </a:srgbClr>
              </a:gs>
              <a:gs pos="100000">
                <a:srgbClr val="760000">
                  <a:shade val="100000"/>
                  <a:satMod val="115000"/>
                </a:srgbClr>
              </a:gs>
            </a:gsLst>
            <a:lin ang="2700000" scaled="1"/>
            <a:tileRect/>
          </a:gra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pic>
        <p:nvPicPr>
          <p:cNvPr id="8" name="Obrázok 7" descr="trolledit_logo.png"/>
          <p:cNvPicPr>
            <a:picLocks noChangeAspect="1"/>
          </p:cNvPicPr>
          <p:nvPr/>
        </p:nvPicPr>
        <p:blipFill>
          <a:blip r:embed="rId3" cstate="print"/>
          <a:stretch>
            <a:fillRect/>
          </a:stretch>
        </p:blipFill>
        <p:spPr>
          <a:xfrm>
            <a:off x="5345312" y="21041047"/>
            <a:ext cx="18804038" cy="5256584"/>
          </a:xfrm>
          <a:prstGeom prst="rect">
            <a:avLst/>
          </a:prstGeom>
        </p:spPr>
      </p:pic>
      <p:sp>
        <p:nvSpPr>
          <p:cNvPr id="7" name="BlokTextu 6"/>
          <p:cNvSpPr txBox="1"/>
          <p:nvPr/>
        </p:nvSpPr>
        <p:spPr>
          <a:xfrm>
            <a:off x="0" y="374751"/>
            <a:ext cx="30276800" cy="3570650"/>
          </a:xfrm>
          <a:prstGeom prst="rect">
            <a:avLst/>
          </a:prstGeom>
          <a:noFill/>
        </p:spPr>
        <p:txBody>
          <a:bodyPr wrap="square" lIns="91879" tIns="45939" rIns="91879" bIns="45939" rtlCol="0">
            <a:spAutoFit/>
          </a:bodyPr>
          <a:lstStyle/>
          <a:p>
            <a:pPr algn="ctr"/>
            <a:r>
              <a:rPr lang="sk-SK" sz="14000" b="1" dirty="0" smtClean="0">
                <a:solidFill>
                  <a:schemeClr val="bg1"/>
                </a:solidFill>
                <a:latin typeface="Square721 BT" pitchFamily="34" charset="0"/>
              </a:rPr>
              <a:t>TrollEdit</a:t>
            </a:r>
            <a:r>
              <a:rPr lang="sk-SK" sz="9600" b="1" dirty="0" smtClean="0">
                <a:solidFill>
                  <a:schemeClr val="bg1"/>
                </a:solidFill>
                <a:latin typeface="Square721 BT" pitchFamily="34" charset="0"/>
              </a:rPr>
              <a:t>  </a:t>
            </a:r>
          </a:p>
          <a:p>
            <a:pPr algn="ctr"/>
            <a:r>
              <a:rPr lang="en-US" sz="8800" smtClean="0">
                <a:solidFill>
                  <a:schemeClr val="bg1"/>
                </a:solidFill>
                <a:effectLst>
                  <a:outerShdw blurRad="38100" dist="38100" dir="2700000" algn="tl">
                    <a:srgbClr val="000000">
                      <a:alpha val="43137"/>
                    </a:srgbClr>
                  </a:outerShdw>
                  <a:reflection blurRad="6350" stA="55000" endA="300" endPos="45500" dir="5400000" sy="-100000" algn="bl" rotWithShape="0"/>
                </a:effectLst>
                <a:latin typeface="Square721 BT" pitchFamily="34" charset="0"/>
              </a:rPr>
              <a:t>Feel the difference of</a:t>
            </a:r>
            <a:r>
              <a:rPr lang="sk-SK" sz="8800" smtClean="0">
                <a:solidFill>
                  <a:schemeClr val="bg1"/>
                </a:solidFill>
                <a:effectLst>
                  <a:outerShdw blurRad="38100" dist="38100" dir="2700000" algn="tl">
                    <a:srgbClr val="000000">
                      <a:alpha val="43137"/>
                    </a:srgbClr>
                  </a:outerShdw>
                  <a:reflection blurRad="6350" stA="55000" endA="300" endPos="45500" dir="5400000" sy="-100000" algn="bl" rotWithShape="0"/>
                </a:effectLst>
                <a:latin typeface="Square721 BT" pitchFamily="34" charset="0"/>
              </a:rPr>
              <a:t> source code </a:t>
            </a:r>
            <a:r>
              <a:rPr lang="en-US" sz="8800" smtClean="0">
                <a:solidFill>
                  <a:schemeClr val="bg1"/>
                </a:solidFill>
                <a:effectLst>
                  <a:outerShdw blurRad="38100" dist="38100" dir="2700000" algn="tl">
                    <a:srgbClr val="000000">
                      <a:alpha val="43137"/>
                    </a:srgbClr>
                  </a:outerShdw>
                  <a:reflection blurRad="6350" stA="55000" endA="300" endPos="45500" dir="5400000" sy="-100000" algn="bl" rotWithShape="0"/>
                </a:effectLst>
                <a:latin typeface="Square721 BT" pitchFamily="34" charset="0"/>
              </a:rPr>
              <a:t>editaion</a:t>
            </a:r>
            <a:r>
              <a:rPr lang="sk-SK" sz="8800" smtClean="0">
                <a:solidFill>
                  <a:schemeClr val="bg1"/>
                </a:solidFill>
                <a:effectLst>
                  <a:outerShdw blurRad="38100" dist="38100" dir="2700000" algn="tl">
                    <a:srgbClr val="000000">
                      <a:alpha val="43137"/>
                    </a:srgbClr>
                  </a:outerShdw>
                  <a:reflection blurRad="6350" stA="55000" endA="300" endPos="45500" dir="5400000" sy="-100000" algn="bl" rotWithShape="0"/>
                </a:effectLst>
                <a:latin typeface="Square721 BT" pitchFamily="34" charset="0"/>
              </a:rPr>
              <a:t> </a:t>
            </a:r>
            <a:endParaRPr lang="sk-SK" sz="8800" dirty="0">
              <a:solidFill>
                <a:schemeClr val="bg1"/>
              </a:solidFill>
              <a:effectLst>
                <a:outerShdw blurRad="38100" dist="38100" dir="2700000" algn="tl">
                  <a:srgbClr val="000000">
                    <a:alpha val="43137"/>
                  </a:srgbClr>
                </a:outerShdw>
                <a:reflection blurRad="6350" stA="55000" endA="300" endPos="45500" dir="5400000" sy="-100000" algn="bl" rotWithShape="0"/>
              </a:effectLst>
              <a:latin typeface="Square721 BT" pitchFamily="34" charset="0"/>
            </a:endParaRPr>
          </a:p>
        </p:txBody>
      </p:sp>
      <p:sp>
        <p:nvSpPr>
          <p:cNvPr id="12" name="BlokTextu 11"/>
          <p:cNvSpPr txBox="1"/>
          <p:nvPr/>
        </p:nvSpPr>
        <p:spPr>
          <a:xfrm>
            <a:off x="3279692" y="41403727"/>
            <a:ext cx="9793088" cy="830997"/>
          </a:xfrm>
          <a:prstGeom prst="rect">
            <a:avLst/>
          </a:prstGeom>
          <a:noFill/>
        </p:spPr>
        <p:txBody>
          <a:bodyPr wrap="square" rtlCol="0">
            <a:spAutoFit/>
          </a:bodyPr>
          <a:lstStyle/>
          <a:p>
            <a:r>
              <a:rPr lang="en-US" sz="2400" dirty="0" smtClean="0">
                <a:solidFill>
                  <a:schemeClr val="bg1"/>
                </a:solidFill>
              </a:rPr>
              <a:t>SLOVAK UNIVERSITY OF TECHNOLOGY IN BRATISLAVA </a:t>
            </a:r>
          </a:p>
          <a:p>
            <a:r>
              <a:rPr lang="en-US" sz="2400" dirty="0" smtClean="0">
                <a:solidFill>
                  <a:schemeClr val="bg1"/>
                </a:solidFill>
              </a:rPr>
              <a:t>Faculty of Informatics an</a:t>
            </a:r>
            <a:r>
              <a:rPr lang="sk-SK" sz="2400" dirty="0" smtClean="0">
                <a:solidFill>
                  <a:schemeClr val="bg1"/>
                </a:solidFill>
              </a:rPr>
              <a:t>d</a:t>
            </a:r>
            <a:r>
              <a:rPr lang="en-US" sz="2400" dirty="0" smtClean="0">
                <a:solidFill>
                  <a:schemeClr val="bg1"/>
                </a:solidFill>
              </a:rPr>
              <a:t> Information Technologies </a:t>
            </a:r>
            <a:endParaRPr lang="en-US" sz="2400" dirty="0">
              <a:solidFill>
                <a:schemeClr val="bg1"/>
              </a:solidFill>
            </a:endParaRPr>
          </a:p>
        </p:txBody>
      </p:sp>
      <p:pic>
        <p:nvPicPr>
          <p:cNvPr id="15" name="Obrázok 14" descr="trolledit_app.png"/>
          <p:cNvPicPr>
            <a:picLocks noChangeAspect="1"/>
          </p:cNvPicPr>
          <p:nvPr/>
        </p:nvPicPr>
        <p:blipFill>
          <a:blip r:embed="rId4" cstate="print"/>
          <a:stretch>
            <a:fillRect/>
          </a:stretch>
        </p:blipFill>
        <p:spPr>
          <a:xfrm>
            <a:off x="26068414" y="255439"/>
            <a:ext cx="3573610" cy="2581489"/>
          </a:xfrm>
          <a:prstGeom prst="rect">
            <a:avLst/>
          </a:prstGeom>
        </p:spPr>
      </p:pic>
      <p:cxnSp>
        <p:nvCxnSpPr>
          <p:cNvPr id="22" name="Rovná spojnica 21"/>
          <p:cNvCxnSpPr/>
          <p:nvPr/>
        </p:nvCxnSpPr>
        <p:spPr>
          <a:xfrm>
            <a:off x="0" y="4407199"/>
            <a:ext cx="3027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BlokTextu 23"/>
          <p:cNvSpPr txBox="1"/>
          <p:nvPr/>
        </p:nvSpPr>
        <p:spPr>
          <a:xfrm>
            <a:off x="592784" y="5271295"/>
            <a:ext cx="7344816" cy="12536984"/>
          </a:xfrm>
          <a:prstGeom prst="roundRect">
            <a:avLst/>
          </a:prstGeom>
          <a:solidFill>
            <a:schemeClr val="bg1">
              <a:lumMod val="95000"/>
            </a:schemeClr>
          </a:solidFill>
        </p:spPr>
        <p:txBody>
          <a:bodyPr wrap="square" rtlCol="0">
            <a:spAutoFit/>
          </a:bodyPr>
          <a:lstStyle/>
          <a:p>
            <a:pPr algn="just"/>
            <a:r>
              <a:rPr lang="sk-SK" sz="4000" b="1" dirty="0" err="1" smtClean="0">
                <a:effectLst>
                  <a:outerShdw blurRad="38100" dist="38100" dir="2700000" algn="tl">
                    <a:srgbClr val="000000">
                      <a:alpha val="43137"/>
                    </a:srgbClr>
                  </a:outerShdw>
                </a:effectLst>
              </a:rPr>
              <a:t>Introduction</a:t>
            </a:r>
            <a:r>
              <a:rPr lang="sk-SK" sz="4000" b="1" dirty="0" smtClean="0">
                <a:effectLst>
                  <a:outerShdw blurRad="38100" dist="38100" dir="2700000" algn="tl">
                    <a:srgbClr val="000000">
                      <a:alpha val="43137"/>
                    </a:srgbClr>
                  </a:outerShdw>
                </a:effectLst>
              </a:rPr>
              <a:t> </a:t>
            </a:r>
          </a:p>
          <a:p>
            <a:pPr algn="just"/>
            <a:endParaRPr lang="sk-SK" sz="2400" dirty="0" smtClean="0"/>
          </a:p>
          <a:p>
            <a:pPr algn="just"/>
            <a:r>
              <a:rPr lang="en-US" sz="2800" dirty="0" smtClean="0"/>
              <a:t>Today  programmers  use  editors  and  IDEs  that  usually  use  simple  color  highlighting  without  any sign of graphic enrichment features. However enriching the source code with graphic elements can be  beneficial  for  the  understanding  of  the  structure  of  given  code  and  thus  lead  to  better understanding  of  its  structure  and  meaning  for  the  programmer.  This  basic  observation  is  the </a:t>
            </a:r>
          </a:p>
          <a:p>
            <a:pPr algn="just"/>
            <a:r>
              <a:rPr lang="en-US" sz="2800" dirty="0" smtClean="0"/>
              <a:t>driving idea behind TrollEdit.  </a:t>
            </a:r>
          </a:p>
          <a:p>
            <a:pPr algn="just"/>
            <a:endParaRPr lang="sk-SK" sz="2800" dirty="0" smtClean="0"/>
          </a:p>
          <a:p>
            <a:pPr algn="just"/>
            <a:r>
              <a:rPr lang="en-US" sz="2800" dirty="0" smtClean="0"/>
              <a:t>TrollEdit is  an  experimental  editor  that  tries  to  enrich  source  code  with  graphical  elements for easier  manipulation. Source code editing can sometimes be very problematic especially</a:t>
            </a:r>
            <a:r>
              <a:rPr lang="sk-SK" sz="2800" dirty="0" smtClean="0"/>
              <a:t> </a:t>
            </a:r>
            <a:r>
              <a:rPr lang="en-US" sz="2800" dirty="0" smtClean="0"/>
              <a:t>when</a:t>
            </a:r>
            <a:r>
              <a:rPr lang="sk-SK" sz="2800" dirty="0" smtClean="0"/>
              <a:t> </a:t>
            </a:r>
            <a:r>
              <a:rPr lang="en-US" sz="2800" dirty="0" smtClean="0"/>
              <a:t>reviewing unknown code that the programmer is not familiar with. Most of the time programmers are trying to familiarize themselves with the syntax of the source and only then follow to analyze its semantic meaning. TrollEdit tries to address both of these steps by enriching the text editor with graphical elements instead of relying on colorized text</a:t>
            </a:r>
            <a:endParaRPr lang="sk-SK" sz="2800" dirty="0"/>
          </a:p>
        </p:txBody>
      </p:sp>
      <p:pic>
        <p:nvPicPr>
          <p:cNvPr id="1028" name="Picture 4" descr="C:\Users\Jozef89\Desktop\Nejaka_grafika\Nejaka_grafika\Icons_for-StartPage\person (2).png"/>
          <p:cNvPicPr>
            <a:picLocks noChangeAspect="1" noChangeArrowheads="1"/>
          </p:cNvPicPr>
          <p:nvPr/>
        </p:nvPicPr>
        <p:blipFill>
          <a:blip r:embed="rId5" cstate="print"/>
          <a:srcRect/>
          <a:stretch>
            <a:fillRect/>
          </a:stretch>
        </p:blipFill>
        <p:spPr bwMode="auto">
          <a:xfrm>
            <a:off x="664792" y="21689119"/>
            <a:ext cx="4156109" cy="4968552"/>
          </a:xfrm>
          <a:prstGeom prst="rect">
            <a:avLst/>
          </a:prstGeom>
          <a:noFill/>
        </p:spPr>
      </p:pic>
      <p:pic>
        <p:nvPicPr>
          <p:cNvPr id="34" name="Obrázok 33" descr="+.png"/>
          <p:cNvPicPr>
            <a:picLocks noChangeAspect="1"/>
          </p:cNvPicPr>
          <p:nvPr/>
        </p:nvPicPr>
        <p:blipFill>
          <a:blip r:embed="rId6" cstate="print"/>
          <a:stretch>
            <a:fillRect/>
          </a:stretch>
        </p:blipFill>
        <p:spPr>
          <a:xfrm>
            <a:off x="4913264" y="22697231"/>
            <a:ext cx="1457568" cy="1366470"/>
          </a:xfrm>
          <a:prstGeom prst="rect">
            <a:avLst/>
          </a:prstGeom>
        </p:spPr>
      </p:pic>
      <p:pic>
        <p:nvPicPr>
          <p:cNvPr id="35" name="Obrázok 34" descr="rovnasa.png"/>
          <p:cNvPicPr>
            <a:picLocks noChangeAspect="1"/>
          </p:cNvPicPr>
          <p:nvPr/>
        </p:nvPicPr>
        <p:blipFill>
          <a:blip r:embed="rId7" cstate="print"/>
          <a:stretch>
            <a:fillRect/>
          </a:stretch>
        </p:blipFill>
        <p:spPr>
          <a:xfrm>
            <a:off x="23923376" y="23705343"/>
            <a:ext cx="2448272" cy="560447"/>
          </a:xfrm>
          <a:prstGeom prst="rect">
            <a:avLst/>
          </a:prstGeom>
        </p:spPr>
      </p:pic>
      <p:pic>
        <p:nvPicPr>
          <p:cNvPr id="36" name="Obrázok 35" descr="finalSource.png"/>
          <p:cNvPicPr>
            <a:picLocks noChangeAspect="1"/>
          </p:cNvPicPr>
          <p:nvPr/>
        </p:nvPicPr>
        <p:blipFill>
          <a:blip r:embed="rId8" cstate="print"/>
          <a:stretch>
            <a:fillRect/>
          </a:stretch>
        </p:blipFill>
        <p:spPr>
          <a:xfrm>
            <a:off x="24067392" y="21977151"/>
            <a:ext cx="6890468" cy="4295286"/>
          </a:xfrm>
          <a:prstGeom prst="rect">
            <a:avLst/>
          </a:prstGeom>
        </p:spPr>
      </p:pic>
      <p:pic>
        <p:nvPicPr>
          <p:cNvPr id="1029" name="Picture 5" descr="C:\Users\Jozef89\FIIT\Predmety\1st year\1st semster\Timovy projekt\Poster\grammar (2).png"/>
          <p:cNvPicPr>
            <a:picLocks noChangeAspect="1" noChangeArrowheads="1"/>
          </p:cNvPicPr>
          <p:nvPr/>
        </p:nvPicPr>
        <p:blipFill>
          <a:blip r:embed="rId9" cstate="print"/>
          <a:srcRect/>
          <a:stretch>
            <a:fillRect/>
          </a:stretch>
        </p:blipFill>
        <p:spPr bwMode="auto">
          <a:xfrm>
            <a:off x="12834144" y="17368639"/>
            <a:ext cx="4669358" cy="2513126"/>
          </a:xfrm>
          <a:prstGeom prst="rect">
            <a:avLst/>
          </a:prstGeom>
          <a:noFill/>
        </p:spPr>
      </p:pic>
      <p:pic>
        <p:nvPicPr>
          <p:cNvPr id="1030" name="Picture 6" descr="C:\Users\Jozef89\FIIT\Predmety\1st year\1st semster\Timovy projekt\Poster\ast (2).png"/>
          <p:cNvPicPr>
            <a:picLocks noChangeAspect="1" noChangeArrowheads="1"/>
          </p:cNvPicPr>
          <p:nvPr/>
        </p:nvPicPr>
        <p:blipFill>
          <a:blip r:embed="rId10" cstate="print"/>
          <a:srcRect/>
          <a:stretch>
            <a:fillRect/>
          </a:stretch>
        </p:blipFill>
        <p:spPr bwMode="auto">
          <a:xfrm>
            <a:off x="13194184" y="28025823"/>
            <a:ext cx="4320480" cy="3509806"/>
          </a:xfrm>
          <a:prstGeom prst="rect">
            <a:avLst/>
          </a:prstGeom>
          <a:noFill/>
        </p:spPr>
      </p:pic>
      <p:pic>
        <p:nvPicPr>
          <p:cNvPr id="1031" name="Picture 7" descr="C:\Users\Jozef89\FIIT\Predmety\1st year\1st semster\Timovy projekt\Poster\sipka.png"/>
          <p:cNvPicPr>
            <a:picLocks noChangeAspect="1" noChangeArrowheads="1"/>
          </p:cNvPicPr>
          <p:nvPr/>
        </p:nvPicPr>
        <p:blipFill>
          <a:blip r:embed="rId11" cstate="print"/>
          <a:srcRect/>
          <a:stretch>
            <a:fillRect/>
          </a:stretch>
        </p:blipFill>
        <p:spPr bwMode="auto">
          <a:xfrm rot="4305821" flipV="1">
            <a:off x="14476088" y="20092372"/>
            <a:ext cx="1707429" cy="720000"/>
          </a:xfrm>
          <a:prstGeom prst="rect">
            <a:avLst/>
          </a:prstGeom>
          <a:noFill/>
        </p:spPr>
      </p:pic>
      <p:pic>
        <p:nvPicPr>
          <p:cNvPr id="39" name="Picture 7" descr="C:\Users\Jozef89\FIIT\Predmety\1st year\1st semster\Timovy projekt\Poster\sipka.png"/>
          <p:cNvPicPr>
            <a:picLocks noChangeAspect="1" noChangeArrowheads="1"/>
          </p:cNvPicPr>
          <p:nvPr/>
        </p:nvPicPr>
        <p:blipFill>
          <a:blip r:embed="rId11" cstate="print"/>
          <a:srcRect/>
          <a:stretch>
            <a:fillRect/>
          </a:stretch>
        </p:blipFill>
        <p:spPr bwMode="auto">
          <a:xfrm rot="17294179">
            <a:off x="14689650" y="27141502"/>
            <a:ext cx="1711959" cy="721910"/>
          </a:xfrm>
          <a:prstGeom prst="rect">
            <a:avLst/>
          </a:prstGeom>
          <a:noFill/>
        </p:spPr>
      </p:pic>
      <p:sp>
        <p:nvSpPr>
          <p:cNvPr id="40" name="BlokTextu 39"/>
          <p:cNvSpPr txBox="1"/>
          <p:nvPr/>
        </p:nvSpPr>
        <p:spPr>
          <a:xfrm>
            <a:off x="24859480" y="41707343"/>
            <a:ext cx="5040560" cy="523220"/>
          </a:xfrm>
          <a:prstGeom prst="rect">
            <a:avLst/>
          </a:prstGeom>
          <a:noFill/>
        </p:spPr>
        <p:txBody>
          <a:bodyPr wrap="square" rtlCol="0">
            <a:spAutoFit/>
          </a:bodyPr>
          <a:lstStyle/>
          <a:p>
            <a:r>
              <a:rPr lang="sk-SK" sz="2800" dirty="0" smtClean="0">
                <a:solidFill>
                  <a:schemeClr val="bg1"/>
                </a:solidFill>
              </a:rPr>
              <a:t>tp-team-10@googlegroups.com</a:t>
            </a:r>
            <a:endParaRPr lang="en-US" sz="2800" dirty="0">
              <a:solidFill>
                <a:schemeClr val="bg1"/>
              </a:solidFill>
            </a:endParaRPr>
          </a:p>
        </p:txBody>
      </p:sp>
      <p:sp>
        <p:nvSpPr>
          <p:cNvPr id="41" name="Obdĺžnik s rovnostranným zaobleným rohom 40"/>
          <p:cNvSpPr/>
          <p:nvPr/>
        </p:nvSpPr>
        <p:spPr>
          <a:xfrm rot="16200000">
            <a:off x="21843504" y="31689871"/>
            <a:ext cx="7344816" cy="9521776"/>
          </a:xfrm>
          <a:prstGeom prst="round2Same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63" name="Obrázok 62" descr="02.png"/>
          <p:cNvPicPr>
            <a:picLocks noChangeAspect="1"/>
          </p:cNvPicPr>
          <p:nvPr/>
        </p:nvPicPr>
        <p:blipFill>
          <a:blip r:embed="rId12" cstate="print"/>
          <a:srcRect r="74727" b="81628"/>
          <a:stretch>
            <a:fillRect/>
          </a:stretch>
        </p:blipFill>
        <p:spPr>
          <a:xfrm rot="200077">
            <a:off x="20570210" y="15624975"/>
            <a:ext cx="1976803" cy="1130656"/>
          </a:xfrm>
          <a:prstGeom prst="rect">
            <a:avLst/>
          </a:prstGeom>
        </p:spPr>
      </p:pic>
      <p:sp>
        <p:nvSpPr>
          <p:cNvPr id="69" name="BlokTextu 68"/>
          <p:cNvSpPr txBox="1"/>
          <p:nvPr/>
        </p:nvSpPr>
        <p:spPr>
          <a:xfrm>
            <a:off x="21691128" y="32850359"/>
            <a:ext cx="2016224" cy="707886"/>
          </a:xfrm>
          <a:prstGeom prst="rect">
            <a:avLst/>
          </a:prstGeom>
          <a:noFill/>
        </p:spPr>
        <p:txBody>
          <a:bodyPr wrap="square" rtlCol="0">
            <a:spAutoFit/>
          </a:bodyPr>
          <a:lstStyle/>
          <a:p>
            <a:r>
              <a:rPr lang="sk-SK" sz="4000" b="1" dirty="0" err="1" smtClean="0">
                <a:effectLst>
                  <a:outerShdw blurRad="38100" dist="38100" dir="2700000" algn="tl">
                    <a:srgbClr val="000000">
                      <a:alpha val="43137"/>
                    </a:srgbClr>
                  </a:outerShdw>
                </a:effectLst>
              </a:rPr>
              <a:t>Autors</a:t>
            </a:r>
            <a:r>
              <a:rPr lang="sk-SK" sz="2800" b="1" dirty="0" smtClean="0">
                <a:effectLst>
                  <a:outerShdw blurRad="38100" dist="38100" dir="2700000" algn="tl">
                    <a:srgbClr val="000000">
                      <a:alpha val="43137"/>
                    </a:srgbClr>
                  </a:outerShdw>
                </a:effectLst>
              </a:rPr>
              <a:t> </a:t>
            </a:r>
            <a:r>
              <a:rPr lang="sk-SK" sz="2800" dirty="0" smtClean="0"/>
              <a:t> </a:t>
            </a:r>
            <a:endParaRPr lang="sk-SK" sz="2800" dirty="0"/>
          </a:p>
        </p:txBody>
      </p:sp>
      <p:pic>
        <p:nvPicPr>
          <p:cNvPr id="80" name="Obrázok 79" descr="adrian.png"/>
          <p:cNvPicPr>
            <a:picLocks noChangeAspect="1"/>
          </p:cNvPicPr>
          <p:nvPr/>
        </p:nvPicPr>
        <p:blipFill>
          <a:blip r:embed="rId13" cstate="print"/>
          <a:stretch>
            <a:fillRect/>
          </a:stretch>
        </p:blipFill>
        <p:spPr>
          <a:xfrm>
            <a:off x="24283416" y="38106943"/>
            <a:ext cx="1491428" cy="1800000"/>
          </a:xfrm>
          <a:prstGeom prst="rect">
            <a:avLst/>
          </a:prstGeom>
        </p:spPr>
      </p:pic>
      <p:pic>
        <p:nvPicPr>
          <p:cNvPr id="81" name="Obrázok 80" descr="drahos.png"/>
          <p:cNvPicPr>
            <a:picLocks noChangeAspect="1"/>
          </p:cNvPicPr>
          <p:nvPr/>
        </p:nvPicPr>
        <p:blipFill>
          <a:blip r:embed="rId14" cstate="print"/>
          <a:srcRect r="20870"/>
          <a:stretch>
            <a:fillRect/>
          </a:stretch>
        </p:blipFill>
        <p:spPr>
          <a:xfrm>
            <a:off x="24499440" y="32850359"/>
            <a:ext cx="2232248" cy="2490808"/>
          </a:xfrm>
          <a:prstGeom prst="rect">
            <a:avLst/>
          </a:prstGeom>
        </p:spPr>
      </p:pic>
      <p:pic>
        <p:nvPicPr>
          <p:cNvPr id="85" name="Obrázok 84" descr="marek.png"/>
          <p:cNvPicPr>
            <a:picLocks noChangeAspect="1"/>
          </p:cNvPicPr>
          <p:nvPr/>
        </p:nvPicPr>
        <p:blipFill>
          <a:blip r:embed="rId15" cstate="print"/>
          <a:stretch>
            <a:fillRect/>
          </a:stretch>
        </p:blipFill>
        <p:spPr>
          <a:xfrm>
            <a:off x="26803696" y="38106943"/>
            <a:ext cx="1412572" cy="1800000"/>
          </a:xfrm>
          <a:prstGeom prst="rect">
            <a:avLst/>
          </a:prstGeom>
        </p:spPr>
      </p:pic>
      <p:sp>
        <p:nvSpPr>
          <p:cNvPr id="87" name="BlokTextu 86"/>
          <p:cNvSpPr txBox="1"/>
          <p:nvPr/>
        </p:nvSpPr>
        <p:spPr>
          <a:xfrm>
            <a:off x="21259080" y="33498431"/>
            <a:ext cx="3456384" cy="461665"/>
          </a:xfrm>
          <a:prstGeom prst="rect">
            <a:avLst/>
          </a:prstGeom>
          <a:noFill/>
        </p:spPr>
        <p:txBody>
          <a:bodyPr wrap="square" rtlCol="0">
            <a:spAutoFit/>
          </a:bodyPr>
          <a:lstStyle/>
          <a:p>
            <a:r>
              <a:rPr lang="sk-SK" sz="2400" dirty="0" smtClean="0">
                <a:effectLst>
                  <a:outerShdw blurRad="38100" dist="38100" dir="2700000" algn="tl">
                    <a:srgbClr val="000000">
                      <a:alpha val="43137"/>
                    </a:srgbClr>
                  </a:outerShdw>
                </a:effectLst>
              </a:rPr>
              <a:t>  Team Innovators</a:t>
            </a:r>
            <a:r>
              <a:rPr lang="sk-SK" sz="2400" dirty="0" smtClean="0"/>
              <a:t> </a:t>
            </a:r>
            <a:endParaRPr lang="sk-SK" sz="2400" dirty="0"/>
          </a:p>
        </p:txBody>
      </p:sp>
      <p:cxnSp>
        <p:nvCxnSpPr>
          <p:cNvPr id="89" name="Rovná spojnica 88"/>
          <p:cNvCxnSpPr/>
          <p:nvPr/>
        </p:nvCxnSpPr>
        <p:spPr>
          <a:xfrm>
            <a:off x="21835144" y="35586663"/>
            <a:ext cx="6912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Rovná spojnica 93"/>
          <p:cNvCxnSpPr/>
          <p:nvPr/>
        </p:nvCxnSpPr>
        <p:spPr>
          <a:xfrm>
            <a:off x="27451768" y="35586663"/>
            <a:ext cx="0" cy="25202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Rovná spojnica 95"/>
          <p:cNvCxnSpPr/>
          <p:nvPr/>
        </p:nvCxnSpPr>
        <p:spPr>
          <a:xfrm>
            <a:off x="24931488" y="35586663"/>
            <a:ext cx="0" cy="25202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Rovná spojnica 96"/>
          <p:cNvCxnSpPr/>
          <p:nvPr/>
        </p:nvCxnSpPr>
        <p:spPr>
          <a:xfrm>
            <a:off x="28747912" y="35586663"/>
            <a:ext cx="0" cy="504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3" name="Obrázok 82" descr="lubos.png"/>
          <p:cNvPicPr>
            <a:picLocks noChangeAspect="1"/>
          </p:cNvPicPr>
          <p:nvPr/>
        </p:nvPicPr>
        <p:blipFill>
          <a:blip r:embed="rId16" cstate="print"/>
          <a:stretch>
            <a:fillRect/>
          </a:stretch>
        </p:blipFill>
        <p:spPr>
          <a:xfrm>
            <a:off x="28027832" y="35874695"/>
            <a:ext cx="1570285" cy="1800000"/>
          </a:xfrm>
          <a:prstGeom prst="rect">
            <a:avLst/>
          </a:prstGeom>
        </p:spPr>
      </p:pic>
      <p:cxnSp>
        <p:nvCxnSpPr>
          <p:cNvPr id="99" name="Rovná spojnica 98"/>
          <p:cNvCxnSpPr/>
          <p:nvPr/>
        </p:nvCxnSpPr>
        <p:spPr>
          <a:xfrm>
            <a:off x="26299640" y="35586663"/>
            <a:ext cx="0" cy="504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6" name="Obrázok 85" descr="maros.png"/>
          <p:cNvPicPr>
            <a:picLocks noChangeAspect="1"/>
          </p:cNvPicPr>
          <p:nvPr/>
        </p:nvPicPr>
        <p:blipFill>
          <a:blip r:embed="rId17" cstate="print"/>
          <a:stretch>
            <a:fillRect/>
          </a:stretch>
        </p:blipFill>
        <p:spPr>
          <a:xfrm>
            <a:off x="25579560" y="35874695"/>
            <a:ext cx="1579377" cy="1800000"/>
          </a:xfrm>
          <a:prstGeom prst="rect">
            <a:avLst/>
          </a:prstGeom>
        </p:spPr>
      </p:pic>
      <p:cxnSp>
        <p:nvCxnSpPr>
          <p:cNvPr id="100" name="Rovná spojnica 99"/>
          <p:cNvCxnSpPr/>
          <p:nvPr/>
        </p:nvCxnSpPr>
        <p:spPr>
          <a:xfrm>
            <a:off x="23995384" y="35586663"/>
            <a:ext cx="0" cy="504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4" name="Obrázok 83" descr="lukas.png"/>
          <p:cNvPicPr>
            <a:picLocks noChangeAspect="1"/>
          </p:cNvPicPr>
          <p:nvPr/>
        </p:nvPicPr>
        <p:blipFill>
          <a:blip r:embed="rId18" cstate="print"/>
          <a:srcRect r="31808"/>
          <a:stretch>
            <a:fillRect/>
          </a:stretch>
        </p:blipFill>
        <p:spPr>
          <a:xfrm>
            <a:off x="23275304" y="35874695"/>
            <a:ext cx="1377094" cy="1800000"/>
          </a:xfrm>
          <a:prstGeom prst="rect">
            <a:avLst/>
          </a:prstGeom>
        </p:spPr>
      </p:pic>
      <p:cxnSp>
        <p:nvCxnSpPr>
          <p:cNvPr id="101" name="Rovná spojnica 100"/>
          <p:cNvCxnSpPr/>
          <p:nvPr/>
        </p:nvCxnSpPr>
        <p:spPr>
          <a:xfrm>
            <a:off x="21835144" y="35586663"/>
            <a:ext cx="0" cy="504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Obrázok 81" descr="jozef.png"/>
          <p:cNvPicPr>
            <a:picLocks noChangeAspect="1"/>
          </p:cNvPicPr>
          <p:nvPr/>
        </p:nvPicPr>
        <p:blipFill>
          <a:blip r:embed="rId19" cstate="print"/>
          <a:srcRect r="23968"/>
          <a:stretch>
            <a:fillRect/>
          </a:stretch>
        </p:blipFill>
        <p:spPr>
          <a:xfrm>
            <a:off x="21187072" y="35874695"/>
            <a:ext cx="1531685" cy="1800000"/>
          </a:xfrm>
          <a:prstGeom prst="rect">
            <a:avLst/>
          </a:prstGeom>
        </p:spPr>
      </p:pic>
      <p:sp>
        <p:nvSpPr>
          <p:cNvPr id="104" name="BlokTextu 103"/>
          <p:cNvSpPr txBox="1"/>
          <p:nvPr/>
        </p:nvSpPr>
        <p:spPr>
          <a:xfrm>
            <a:off x="448768" y="37890919"/>
            <a:ext cx="5256584" cy="707886"/>
          </a:xfrm>
          <a:prstGeom prst="rect">
            <a:avLst/>
          </a:prstGeom>
          <a:noFill/>
        </p:spPr>
        <p:txBody>
          <a:bodyPr wrap="square" rtlCol="0">
            <a:spAutoFit/>
          </a:bodyPr>
          <a:lstStyle/>
          <a:p>
            <a:r>
              <a:rPr lang="sk-SK" sz="4000" b="1" dirty="0" err="1" smtClean="0">
                <a:effectLst>
                  <a:outerShdw blurRad="38100" dist="38100" dir="2700000" algn="tl">
                    <a:srgbClr val="000000">
                      <a:alpha val="43137"/>
                    </a:srgbClr>
                  </a:outerShdw>
                </a:effectLst>
              </a:rPr>
              <a:t>Used</a:t>
            </a:r>
            <a:r>
              <a:rPr lang="sk-SK" sz="4000" b="1" dirty="0" smtClean="0">
                <a:effectLst>
                  <a:outerShdw blurRad="38100" dist="38100" dir="2700000" algn="tl">
                    <a:srgbClr val="000000">
                      <a:alpha val="43137"/>
                    </a:srgbClr>
                  </a:outerShdw>
                </a:effectLst>
              </a:rPr>
              <a:t> </a:t>
            </a:r>
            <a:r>
              <a:rPr lang="sk-SK" sz="4000" b="1" dirty="0" err="1" smtClean="0">
                <a:effectLst>
                  <a:outerShdw blurRad="38100" dist="38100" dir="2700000" algn="tl">
                    <a:srgbClr val="000000">
                      <a:alpha val="43137"/>
                    </a:srgbClr>
                  </a:outerShdw>
                </a:effectLst>
              </a:rPr>
              <a:t>technology</a:t>
            </a:r>
            <a:r>
              <a:rPr lang="sk-SK" sz="4000" b="1" dirty="0" smtClean="0">
                <a:effectLst>
                  <a:outerShdw blurRad="38100" dist="38100" dir="2700000" algn="tl">
                    <a:srgbClr val="000000">
                      <a:alpha val="43137"/>
                    </a:srgbClr>
                  </a:outerShdw>
                </a:effectLst>
              </a:rPr>
              <a:t> </a:t>
            </a:r>
            <a:r>
              <a:rPr lang="sk-SK" sz="2800" b="1" dirty="0" smtClean="0">
                <a:effectLst>
                  <a:outerShdw blurRad="38100" dist="38100" dir="2700000" algn="tl">
                    <a:srgbClr val="000000">
                      <a:alpha val="43137"/>
                    </a:srgbClr>
                  </a:outerShdw>
                </a:effectLst>
              </a:rPr>
              <a:t> </a:t>
            </a:r>
            <a:r>
              <a:rPr lang="sk-SK" sz="2800" dirty="0" smtClean="0"/>
              <a:t> </a:t>
            </a:r>
            <a:endParaRPr lang="sk-SK" sz="2800" dirty="0"/>
          </a:p>
        </p:txBody>
      </p:sp>
      <p:sp>
        <p:nvSpPr>
          <p:cNvPr id="111" name="BlokTextu 110"/>
          <p:cNvSpPr txBox="1"/>
          <p:nvPr/>
        </p:nvSpPr>
        <p:spPr>
          <a:xfrm>
            <a:off x="19314864" y="5271295"/>
            <a:ext cx="10441160" cy="5482352"/>
          </a:xfrm>
          <a:prstGeom prst="roundRect">
            <a:avLst/>
          </a:prstGeom>
          <a:solidFill>
            <a:schemeClr val="bg1">
              <a:lumMod val="95000"/>
            </a:schemeClr>
          </a:solidFill>
        </p:spPr>
        <p:txBody>
          <a:bodyPr wrap="square" rtlCol="0">
            <a:spAutoFit/>
          </a:bodyPr>
          <a:lstStyle/>
          <a:p>
            <a:pPr algn="just"/>
            <a:r>
              <a:rPr lang="sk-SK" sz="4000" b="1" dirty="0" err="1" smtClean="0">
                <a:effectLst>
                  <a:outerShdw blurRad="38100" dist="38100" dir="2700000" algn="tl">
                    <a:srgbClr val="000000">
                      <a:alpha val="43137"/>
                    </a:srgbClr>
                  </a:outerShdw>
                </a:effectLst>
              </a:rPr>
              <a:t>How</a:t>
            </a:r>
            <a:r>
              <a:rPr lang="sk-SK" sz="4000" b="1" dirty="0" smtClean="0">
                <a:effectLst>
                  <a:outerShdw blurRad="38100" dist="38100" dir="2700000" algn="tl">
                    <a:srgbClr val="000000">
                      <a:alpha val="43137"/>
                    </a:srgbClr>
                  </a:outerShdw>
                </a:effectLst>
              </a:rPr>
              <a:t> </a:t>
            </a:r>
            <a:r>
              <a:rPr lang="sk-SK" sz="4000" b="1" dirty="0" err="1" smtClean="0">
                <a:effectLst>
                  <a:outerShdw blurRad="38100" dist="38100" dir="2700000" algn="tl">
                    <a:srgbClr val="000000">
                      <a:alpha val="43137"/>
                    </a:srgbClr>
                  </a:outerShdw>
                </a:effectLst>
              </a:rPr>
              <a:t>it</a:t>
            </a:r>
            <a:r>
              <a:rPr lang="sk-SK" sz="4000" b="1" dirty="0" smtClean="0">
                <a:effectLst>
                  <a:outerShdw blurRad="38100" dist="38100" dir="2700000" algn="tl">
                    <a:srgbClr val="000000">
                      <a:alpha val="43137"/>
                    </a:srgbClr>
                  </a:outerShdw>
                </a:effectLst>
              </a:rPr>
              <a:t> Works </a:t>
            </a:r>
          </a:p>
          <a:p>
            <a:pPr algn="just"/>
            <a:endParaRPr lang="sk-SK" sz="2400" dirty="0" smtClean="0"/>
          </a:p>
          <a:p>
            <a:pPr algn="just"/>
            <a:r>
              <a:rPr lang="en-US" sz="2800" dirty="0" smtClean="0"/>
              <a:t>Today  programmers  use  editors  and  IDEs  that  usually  use  simple  color  highlighting  without  any sign of graphic enrichment features. However enriching the source code with graphic elements can be  beneficial  for  the  understanding  of  the  structure  of  given  code  and  thus  lead  to  better understanding  of  its  structure  and  meaning  for  the  programmer.  This  basic  observation  is  the </a:t>
            </a:r>
          </a:p>
          <a:p>
            <a:pPr algn="just"/>
            <a:r>
              <a:rPr lang="en-US" sz="2800" dirty="0" smtClean="0"/>
              <a:t>driving idea behind TrollEdit.  </a:t>
            </a:r>
            <a:r>
              <a:rPr lang="sk-SK" sz="2800" dirty="0" smtClean="0"/>
              <a:t>// </a:t>
            </a:r>
            <a:r>
              <a:rPr lang="sk-SK" sz="2800" dirty="0" err="1" smtClean="0"/>
              <a:t>dopisat</a:t>
            </a:r>
            <a:r>
              <a:rPr lang="sk-SK" sz="2800" dirty="0" smtClean="0"/>
              <a:t> a </a:t>
            </a:r>
            <a:r>
              <a:rPr lang="sk-SK" sz="2800" dirty="0" err="1" smtClean="0"/>
              <a:t>pridat</a:t>
            </a:r>
            <a:r>
              <a:rPr lang="sk-SK" sz="2800" dirty="0" smtClean="0"/>
              <a:t> </a:t>
            </a:r>
            <a:r>
              <a:rPr lang="sk-SK" sz="2800" dirty="0" err="1" smtClean="0"/>
              <a:t>obr</a:t>
            </a:r>
            <a:r>
              <a:rPr lang="sk-SK" sz="2800" dirty="0" smtClean="0"/>
              <a:t> </a:t>
            </a:r>
          </a:p>
          <a:p>
            <a:pPr algn="just"/>
            <a:r>
              <a:rPr lang="sk-SK" sz="2800" dirty="0" smtClean="0"/>
              <a:t> </a:t>
            </a:r>
            <a:endParaRPr lang="sk-SK" sz="2800" dirty="0"/>
          </a:p>
        </p:txBody>
      </p:sp>
      <p:cxnSp>
        <p:nvCxnSpPr>
          <p:cNvPr id="113" name="Rovná spojnica 112"/>
          <p:cNvCxnSpPr/>
          <p:nvPr/>
        </p:nvCxnSpPr>
        <p:spPr>
          <a:xfrm>
            <a:off x="24787472" y="11103943"/>
            <a:ext cx="0" cy="10801200"/>
          </a:xfrm>
          <a:prstGeom prst="line">
            <a:avLst/>
          </a:prstGeom>
          <a:ln>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16" name="Rovná spojnica 115"/>
          <p:cNvCxnSpPr/>
          <p:nvPr/>
        </p:nvCxnSpPr>
        <p:spPr>
          <a:xfrm>
            <a:off x="22555224" y="21905143"/>
            <a:ext cx="2232248" cy="0"/>
          </a:xfrm>
          <a:prstGeom prst="line">
            <a:avLst/>
          </a:prstGeom>
          <a:ln>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1" name="Rovná spojnica 120"/>
          <p:cNvCxnSpPr/>
          <p:nvPr/>
        </p:nvCxnSpPr>
        <p:spPr>
          <a:xfrm>
            <a:off x="3041056" y="17944703"/>
            <a:ext cx="0" cy="792088"/>
          </a:xfrm>
          <a:prstGeom prst="line">
            <a:avLst/>
          </a:prstGeom>
          <a:ln>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24" name="Rovná spojnica 123"/>
          <p:cNvCxnSpPr/>
          <p:nvPr/>
        </p:nvCxnSpPr>
        <p:spPr>
          <a:xfrm>
            <a:off x="2969048" y="18736791"/>
            <a:ext cx="460851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Rovná spojnica 124"/>
          <p:cNvCxnSpPr/>
          <p:nvPr/>
        </p:nvCxnSpPr>
        <p:spPr>
          <a:xfrm flipV="1">
            <a:off x="7649568" y="18736791"/>
            <a:ext cx="0" cy="1800200"/>
          </a:xfrm>
          <a:prstGeom prst="line">
            <a:avLst/>
          </a:prstGeom>
          <a:ln>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129" name="BlokTextu 128"/>
          <p:cNvSpPr txBox="1"/>
          <p:nvPr/>
        </p:nvSpPr>
        <p:spPr>
          <a:xfrm>
            <a:off x="8513664" y="6351415"/>
            <a:ext cx="10225136" cy="5482352"/>
          </a:xfrm>
          <a:prstGeom prst="roundRect">
            <a:avLst/>
          </a:prstGeom>
          <a:solidFill>
            <a:schemeClr val="bg1">
              <a:lumMod val="95000"/>
            </a:schemeClr>
          </a:solidFill>
        </p:spPr>
        <p:txBody>
          <a:bodyPr wrap="square" rtlCol="0">
            <a:spAutoFit/>
          </a:bodyPr>
          <a:lstStyle/>
          <a:p>
            <a:pPr algn="just"/>
            <a:r>
              <a:rPr lang="sk-SK" sz="4000" b="1" dirty="0" err="1" smtClean="0">
                <a:effectLst>
                  <a:outerShdw blurRad="38100" dist="38100" dir="2700000" algn="tl">
                    <a:srgbClr val="000000">
                      <a:alpha val="43137"/>
                    </a:srgbClr>
                  </a:outerShdw>
                </a:effectLst>
              </a:rPr>
              <a:t>How</a:t>
            </a:r>
            <a:r>
              <a:rPr lang="sk-SK" sz="4000" b="1" dirty="0" smtClean="0">
                <a:effectLst>
                  <a:outerShdw blurRad="38100" dist="38100" dir="2700000" algn="tl">
                    <a:srgbClr val="000000">
                      <a:alpha val="43137"/>
                    </a:srgbClr>
                  </a:outerShdw>
                </a:effectLst>
              </a:rPr>
              <a:t> </a:t>
            </a:r>
            <a:r>
              <a:rPr lang="sk-SK" sz="4000" b="1" dirty="0" err="1" smtClean="0">
                <a:effectLst>
                  <a:outerShdw blurRad="38100" dist="38100" dir="2700000" algn="tl">
                    <a:srgbClr val="000000">
                      <a:alpha val="43137"/>
                    </a:srgbClr>
                  </a:outerShdw>
                </a:effectLst>
              </a:rPr>
              <a:t>it</a:t>
            </a:r>
            <a:r>
              <a:rPr lang="sk-SK" sz="4000" b="1" dirty="0" smtClean="0">
                <a:effectLst>
                  <a:outerShdw blurRad="38100" dist="38100" dir="2700000" algn="tl">
                    <a:srgbClr val="000000">
                      <a:alpha val="43137"/>
                    </a:srgbClr>
                  </a:outerShdw>
                </a:effectLst>
              </a:rPr>
              <a:t> Works </a:t>
            </a:r>
          </a:p>
          <a:p>
            <a:pPr algn="just"/>
            <a:endParaRPr lang="sk-SK" sz="2400" dirty="0" smtClean="0"/>
          </a:p>
          <a:p>
            <a:pPr algn="just"/>
            <a:r>
              <a:rPr lang="en-US" sz="2800" dirty="0" smtClean="0"/>
              <a:t>Today  programmers  use  editors  and  IDEs  that  usually  use  simple  color  highlighting  without  any sign of graphic enrichment features. However enriching the source code with graphic elements can be  beneficial  for  the  understanding  of  the  structure  of  given  code  and  thus  lead  to  better understanding  of  its  structure  and  meaning  for  the  programmer.  This  basic  observation  is  the </a:t>
            </a:r>
          </a:p>
          <a:p>
            <a:pPr algn="just"/>
            <a:r>
              <a:rPr lang="en-US" sz="2800" dirty="0" smtClean="0"/>
              <a:t>driving idea behind TrollEdit.  </a:t>
            </a:r>
            <a:r>
              <a:rPr lang="sk-SK" sz="2800" dirty="0" smtClean="0"/>
              <a:t>// </a:t>
            </a:r>
            <a:r>
              <a:rPr lang="sk-SK" sz="2800" dirty="0" err="1" smtClean="0"/>
              <a:t>dopisat</a:t>
            </a:r>
            <a:r>
              <a:rPr lang="sk-SK" sz="2800" dirty="0" smtClean="0"/>
              <a:t> a </a:t>
            </a:r>
            <a:r>
              <a:rPr lang="sk-SK" sz="2800" dirty="0" err="1" smtClean="0"/>
              <a:t>pridat</a:t>
            </a:r>
            <a:r>
              <a:rPr lang="sk-SK" sz="2800" dirty="0" smtClean="0"/>
              <a:t> </a:t>
            </a:r>
            <a:r>
              <a:rPr lang="sk-SK" sz="2800" dirty="0" err="1" smtClean="0"/>
              <a:t>obr</a:t>
            </a:r>
            <a:r>
              <a:rPr lang="sk-SK" sz="2800" dirty="0" smtClean="0"/>
              <a:t> </a:t>
            </a:r>
          </a:p>
          <a:p>
            <a:pPr algn="just"/>
            <a:r>
              <a:rPr lang="sk-SK" sz="2800" dirty="0" smtClean="0"/>
              <a:t> </a:t>
            </a:r>
            <a:endParaRPr lang="sk-SK" sz="2800" dirty="0"/>
          </a:p>
        </p:txBody>
      </p:sp>
      <p:pic>
        <p:nvPicPr>
          <p:cNvPr id="11" name="Picture 6" descr="D:\FIIT\ING1-ZS\Timovy Projekt\TrollEdit_GitHub\Docs_Repo_SmartGit\Dokumentacie\Ostatne\Poster\Screens_TrollEdit\Comparison_Text_Mode.tif"/>
          <p:cNvPicPr>
            <a:picLocks noChangeAspect="1" noChangeArrowheads="1"/>
          </p:cNvPicPr>
          <p:nvPr/>
        </p:nvPicPr>
        <p:blipFill>
          <a:blip r:embed="rId20" cstate="print"/>
          <a:srcRect/>
          <a:stretch>
            <a:fillRect/>
          </a:stretch>
        </p:blipFill>
        <p:spPr bwMode="auto">
          <a:xfrm>
            <a:off x="207858" y="4898909"/>
            <a:ext cx="14216162" cy="8881245"/>
          </a:xfrm>
          <a:prstGeom prst="rect">
            <a:avLst/>
          </a:prstGeom>
          <a:noFill/>
        </p:spPr>
      </p:pic>
      <p:pic>
        <p:nvPicPr>
          <p:cNvPr id="5" name="Picture 5" descr="D:\FIIT\ING1-ZS\Timovy Projekt\TrollEdit_GitHub\Docs_Repo_SmartGit\Dokumentacie\Ostatne\Poster\Screens_TrollEdit\Comparison_Graphic_Mode.tif"/>
          <p:cNvPicPr>
            <a:picLocks noChangeAspect="1" noChangeArrowheads="1"/>
          </p:cNvPicPr>
          <p:nvPr/>
        </p:nvPicPr>
        <p:blipFill>
          <a:blip r:embed="rId21"/>
          <a:srcRect/>
          <a:stretch>
            <a:fillRect/>
          </a:stretch>
        </p:blipFill>
        <p:spPr bwMode="auto">
          <a:xfrm>
            <a:off x="15567028" y="4898910"/>
            <a:ext cx="14462377" cy="9035066"/>
          </a:xfrm>
          <a:prstGeom prst="rect">
            <a:avLst/>
          </a:prstGeom>
          <a:noFill/>
        </p:spPr>
      </p:pic>
      <p:pic>
        <p:nvPicPr>
          <p:cNvPr id="1026" name="Picture 2" descr="D:\FIIT\ING1-ZS\Timovy Projekt\TrollEdit_GitHub\Docs_Repo_SmartGit\Dokumentacie\Ostatne\Poster\Img\FIIT_LOGO.png"/>
          <p:cNvPicPr>
            <a:picLocks noChangeAspect="1" noChangeArrowheads="1"/>
          </p:cNvPicPr>
          <p:nvPr/>
        </p:nvPicPr>
        <p:blipFill>
          <a:blip r:embed="rId22"/>
          <a:srcRect/>
          <a:stretch>
            <a:fillRect/>
          </a:stretch>
        </p:blipFill>
        <p:spPr bwMode="auto">
          <a:xfrm>
            <a:off x="207858" y="41332289"/>
            <a:ext cx="2947988" cy="966787"/>
          </a:xfrm>
          <a:prstGeom prst="rect">
            <a:avLst/>
          </a:prstGeom>
          <a:noFill/>
        </p:spPr>
      </p:pic>
      <p:pic>
        <p:nvPicPr>
          <p:cNvPr id="1027" name="Picture 3" descr="D:\FIIT\ING1-ZS\Timovy Projekt\TrollEdit_GitHub\Docs_Repo_SmartGit\Dokumentacie\Ostatne\Grafika\innovators-big.png"/>
          <p:cNvPicPr>
            <a:picLocks noChangeAspect="1" noChangeArrowheads="1"/>
          </p:cNvPicPr>
          <p:nvPr/>
        </p:nvPicPr>
        <p:blipFill>
          <a:blip r:embed="rId23" cstate="print"/>
          <a:srcRect/>
          <a:stretch>
            <a:fillRect/>
          </a:stretch>
        </p:blipFill>
        <p:spPr bwMode="auto">
          <a:xfrm>
            <a:off x="279296" y="255439"/>
            <a:ext cx="7000923" cy="1605819"/>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otív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331</Words>
  <Application>Microsoft Office PowerPoint</Application>
  <PresentationFormat>Vlastná</PresentationFormat>
  <Paragraphs>26</Paragraphs>
  <Slides>1</Slides>
  <Notes>0</Notes>
  <HiddenSlides>0</HiddenSlides>
  <MMClips>0</MMClips>
  <ScaleCrop>false</ScaleCrop>
  <HeadingPairs>
    <vt:vector size="4" baseType="variant">
      <vt:variant>
        <vt:lpstr>Motív</vt:lpstr>
      </vt:variant>
      <vt:variant>
        <vt:i4>1</vt:i4>
      </vt:variant>
      <vt:variant>
        <vt:lpstr>Nadpisy snímok</vt:lpstr>
      </vt:variant>
      <vt:variant>
        <vt:i4>1</vt:i4>
      </vt:variant>
    </vt:vector>
  </HeadingPairs>
  <TitlesOfParts>
    <vt:vector size="2" baseType="lpstr">
      <vt:lpstr>Motív Office</vt:lpstr>
      <vt:lpstr>Snímka 1</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Snímka 1</dc:title>
  <dc:creator>Jozef89</dc:creator>
  <cp:lastModifiedBy>Lukas</cp:lastModifiedBy>
  <cp:revision>27</cp:revision>
  <dcterms:created xsi:type="dcterms:W3CDTF">2012-04-15T20:35:20Z</dcterms:created>
  <dcterms:modified xsi:type="dcterms:W3CDTF">2012-04-22T11:16:44Z</dcterms:modified>
</cp:coreProperties>
</file>